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83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8" r:id="rId23"/>
    <p:sldId id="280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5B080-3003-4ED3-97A2-7D8A804C0BC8}" type="doc">
      <dgm:prSet loTypeId="urn:microsoft.com/office/officeart/2005/8/layout/process5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bg-BG"/>
        </a:p>
      </dgm:t>
    </dgm:pt>
    <dgm:pt modelId="{D7099B30-EAFD-4F19-B23B-C2018A202286}">
      <dgm:prSet phldrT="[Text]" custT="1"/>
      <dgm:spPr/>
      <dgm:t>
        <a:bodyPr/>
        <a:lstStyle/>
        <a:p>
          <a:r>
            <a:rPr lang="bg-BG" sz="1600" b="1" dirty="0" smtClean="0"/>
            <a:t>Определения</a:t>
          </a:r>
          <a:endParaRPr lang="bg-BG" sz="1600" b="1" dirty="0"/>
        </a:p>
      </dgm:t>
    </dgm:pt>
    <dgm:pt modelId="{EC103FDD-310F-4CFF-B110-2DDBFCCA9A19}" type="parTrans" cxnId="{95375266-55E1-4103-811E-AAC4D28A0067}">
      <dgm:prSet/>
      <dgm:spPr/>
      <dgm:t>
        <a:bodyPr/>
        <a:lstStyle/>
        <a:p>
          <a:endParaRPr lang="bg-BG"/>
        </a:p>
      </dgm:t>
    </dgm:pt>
    <dgm:pt modelId="{315B5F43-A96A-4D8D-A712-ED42A326768B}" type="sibTrans" cxnId="{95375266-55E1-4103-811E-AAC4D28A0067}">
      <dgm:prSet custT="1"/>
      <dgm:spPr/>
      <dgm:t>
        <a:bodyPr/>
        <a:lstStyle/>
        <a:p>
          <a:endParaRPr lang="bg-BG" sz="1200" b="1" dirty="0"/>
        </a:p>
      </dgm:t>
    </dgm:pt>
    <dgm:pt modelId="{A15EEBB0-CA05-4E6B-A1A1-BE69A1BD9B78}">
      <dgm:prSet phldrT="[Text]" custT="1"/>
      <dgm:spPr/>
      <dgm:t>
        <a:bodyPr/>
        <a:lstStyle/>
        <a:p>
          <a:r>
            <a:rPr lang="bg-BG" sz="1600" b="1" dirty="0" smtClean="0"/>
            <a:t>Видове: обслужващи съоръжения, услуги и оператори на ОС</a:t>
          </a:r>
          <a:endParaRPr lang="bg-BG" sz="1600" b="1" dirty="0"/>
        </a:p>
      </dgm:t>
    </dgm:pt>
    <dgm:pt modelId="{3E467684-F798-498B-8DAC-0F094971CBF1}" type="parTrans" cxnId="{39922BA3-C56A-42DB-97D6-F596F20D88F3}">
      <dgm:prSet/>
      <dgm:spPr/>
      <dgm:t>
        <a:bodyPr/>
        <a:lstStyle/>
        <a:p>
          <a:endParaRPr lang="bg-BG"/>
        </a:p>
      </dgm:t>
    </dgm:pt>
    <dgm:pt modelId="{B97773D9-307F-448F-902E-11212DB0817C}" type="sibTrans" cxnId="{39922BA3-C56A-42DB-97D6-F596F20D88F3}">
      <dgm:prSet custT="1"/>
      <dgm:spPr/>
      <dgm:t>
        <a:bodyPr/>
        <a:lstStyle/>
        <a:p>
          <a:endParaRPr lang="bg-BG" sz="1200" b="1" dirty="0"/>
        </a:p>
      </dgm:t>
    </dgm:pt>
    <dgm:pt modelId="{E72DAA2C-218D-48A7-9238-8DC8D2D405CB}">
      <dgm:prSet phldrT="[Text]" custT="1"/>
      <dgm:spPr/>
      <dgm:t>
        <a:bodyPr/>
        <a:lstStyle/>
        <a:p>
          <a:r>
            <a:rPr lang="bg-BG" sz="1600" b="1" dirty="0" smtClean="0"/>
            <a:t>Такси в ОС</a:t>
          </a:r>
          <a:endParaRPr lang="bg-BG" sz="1600" b="1" dirty="0"/>
        </a:p>
      </dgm:t>
    </dgm:pt>
    <dgm:pt modelId="{D30D76BB-FA13-413D-8934-EB653F58615D}" type="parTrans" cxnId="{B778D7B1-6D98-4A64-B918-3FD53DC4B3F7}">
      <dgm:prSet/>
      <dgm:spPr/>
      <dgm:t>
        <a:bodyPr/>
        <a:lstStyle/>
        <a:p>
          <a:endParaRPr lang="bg-BG"/>
        </a:p>
      </dgm:t>
    </dgm:pt>
    <dgm:pt modelId="{F48D28B2-C0DF-45B6-BE53-1FB27A4C2012}" type="sibTrans" cxnId="{B778D7B1-6D98-4A64-B918-3FD53DC4B3F7}">
      <dgm:prSet custT="1"/>
      <dgm:spPr/>
      <dgm:t>
        <a:bodyPr/>
        <a:lstStyle/>
        <a:p>
          <a:endParaRPr lang="bg-BG" sz="1200" b="1" dirty="0"/>
        </a:p>
      </dgm:t>
    </dgm:pt>
    <dgm:pt modelId="{C91BD95C-AB49-4DDD-8C41-C3FD36082FE2}">
      <dgm:prSet phldrT="[Text]" custT="1"/>
      <dgm:spPr/>
      <dgm:t>
        <a:bodyPr/>
        <a:lstStyle/>
        <a:p>
          <a:r>
            <a:rPr lang="bg-BG" sz="1600" b="1" dirty="0" smtClean="0"/>
            <a:t>ЖП и </a:t>
          </a:r>
          <a:r>
            <a:rPr lang="bg-BG" sz="1600" b="1" dirty="0" smtClean="0"/>
            <a:t>УИ</a:t>
          </a:r>
          <a:endParaRPr lang="bg-BG" sz="1600" b="1" dirty="0"/>
        </a:p>
      </dgm:t>
    </dgm:pt>
    <dgm:pt modelId="{0C5749A5-4F84-4E5E-8CCC-111054E58750}" type="parTrans" cxnId="{6F34F33C-9657-4373-A7FD-ED5DCFD8F158}">
      <dgm:prSet/>
      <dgm:spPr/>
      <dgm:t>
        <a:bodyPr/>
        <a:lstStyle/>
        <a:p>
          <a:endParaRPr lang="bg-BG"/>
        </a:p>
      </dgm:t>
    </dgm:pt>
    <dgm:pt modelId="{234AD65E-3EA0-41E9-9691-2924324A5F5F}" type="sibTrans" cxnId="{6F34F33C-9657-4373-A7FD-ED5DCFD8F158}">
      <dgm:prSet custT="1"/>
      <dgm:spPr/>
      <dgm:t>
        <a:bodyPr/>
        <a:lstStyle/>
        <a:p>
          <a:endParaRPr lang="bg-BG" sz="1200" b="1" dirty="0"/>
        </a:p>
      </dgm:t>
    </dgm:pt>
    <dgm:pt modelId="{DAD486C7-A7D0-415A-B90D-237F6723152B}">
      <dgm:prSet phldrT="[Text]" custT="1"/>
      <dgm:spPr/>
      <dgm:t>
        <a:bodyPr/>
        <a:lstStyle/>
        <a:p>
          <a:r>
            <a:rPr lang="bg-BG" sz="1600" b="1" dirty="0" smtClean="0"/>
            <a:t>Освобождаване от прилагането на Регламента</a:t>
          </a:r>
          <a:endParaRPr lang="bg-BG" sz="1600" b="1" dirty="0"/>
        </a:p>
      </dgm:t>
    </dgm:pt>
    <dgm:pt modelId="{A7C57725-00F6-408B-A259-B101E7F5054B}" type="parTrans" cxnId="{AECEFB1A-9177-4C98-8AE8-D8939F5BBEFB}">
      <dgm:prSet/>
      <dgm:spPr/>
      <dgm:t>
        <a:bodyPr/>
        <a:lstStyle/>
        <a:p>
          <a:endParaRPr lang="bg-BG"/>
        </a:p>
      </dgm:t>
    </dgm:pt>
    <dgm:pt modelId="{C26C64E3-790C-4A8D-9B24-A261945F0B80}" type="sibTrans" cxnId="{AECEFB1A-9177-4C98-8AE8-D8939F5BBEFB}">
      <dgm:prSet custT="1"/>
      <dgm:spPr/>
      <dgm:t>
        <a:bodyPr/>
        <a:lstStyle/>
        <a:p>
          <a:endParaRPr lang="bg-BG" sz="1200" b="1" dirty="0"/>
        </a:p>
      </dgm:t>
    </dgm:pt>
    <dgm:pt modelId="{B1A6C686-2739-4FF3-9D20-B519F19CF1FA}">
      <dgm:prSet phldrT="[Text]" custT="1"/>
      <dgm:spPr/>
      <dgm:t>
        <a:bodyPr/>
        <a:lstStyle/>
        <a:p>
          <a:r>
            <a:rPr lang="bg-BG" sz="1600" b="1" dirty="0" smtClean="0"/>
            <a:t>Общ образец на </a:t>
          </a:r>
          <a:r>
            <a:rPr lang="en-US" sz="1600" b="1" dirty="0" smtClean="0"/>
            <a:t>RNE</a:t>
          </a:r>
          <a:endParaRPr lang="bg-BG" sz="1600" b="1" dirty="0"/>
        </a:p>
      </dgm:t>
    </dgm:pt>
    <dgm:pt modelId="{2DFBD8E7-F6C0-4749-840B-3CC9A65DC067}" type="parTrans" cxnId="{A97655A1-8FA1-40DC-B621-40890EBF5F37}">
      <dgm:prSet/>
      <dgm:spPr/>
      <dgm:t>
        <a:bodyPr/>
        <a:lstStyle/>
        <a:p>
          <a:endParaRPr lang="bg-BG"/>
        </a:p>
      </dgm:t>
    </dgm:pt>
    <dgm:pt modelId="{CEFF111B-B440-4A96-A5DA-83BB6CF3257C}" type="sibTrans" cxnId="{A97655A1-8FA1-40DC-B621-40890EBF5F37}">
      <dgm:prSet custT="1"/>
      <dgm:spPr/>
      <dgm:t>
        <a:bodyPr/>
        <a:lstStyle/>
        <a:p>
          <a:endParaRPr lang="bg-BG" sz="1200" b="1" dirty="0"/>
        </a:p>
      </dgm:t>
    </dgm:pt>
    <dgm:pt modelId="{13DB13B9-3FC0-4B0A-BC53-B58A1B1402D8}">
      <dgm:prSet phldrT="[Text]" custT="1"/>
      <dgm:spPr/>
      <dgm:t>
        <a:bodyPr/>
        <a:lstStyle/>
        <a:p>
          <a:r>
            <a:rPr lang="bg-BG" sz="1600" b="1" dirty="0" smtClean="0"/>
            <a:t>Жалби</a:t>
          </a:r>
          <a:endParaRPr lang="bg-BG" sz="1600" b="1" dirty="0"/>
        </a:p>
      </dgm:t>
    </dgm:pt>
    <dgm:pt modelId="{5B833E9C-D1F0-4F01-8148-3D1DFF593EF7}" type="parTrans" cxnId="{218EE251-BC4E-4C16-AEBD-BFF6B96BD607}">
      <dgm:prSet/>
      <dgm:spPr/>
      <dgm:t>
        <a:bodyPr/>
        <a:lstStyle/>
        <a:p>
          <a:endParaRPr lang="bg-BG"/>
        </a:p>
      </dgm:t>
    </dgm:pt>
    <dgm:pt modelId="{CD98F111-7167-45E6-AFE0-49BDF2845223}" type="sibTrans" cxnId="{218EE251-BC4E-4C16-AEBD-BFF6B96BD607}">
      <dgm:prSet custT="1"/>
      <dgm:spPr/>
      <dgm:t>
        <a:bodyPr/>
        <a:lstStyle/>
        <a:p>
          <a:endParaRPr lang="bg-BG" sz="1200" b="1" dirty="0"/>
        </a:p>
      </dgm:t>
    </dgm:pt>
    <dgm:pt modelId="{FF720580-91A8-4D6E-8384-E1FD4CFDE1F6}">
      <dgm:prSet phldrT="[Text]" custT="1"/>
      <dgm:spPr/>
      <dgm:t>
        <a:bodyPr/>
        <a:lstStyle/>
        <a:p>
          <a:r>
            <a:rPr lang="bg-BG" sz="1600" b="1" dirty="0" smtClean="0"/>
            <a:t>Времеви график</a:t>
          </a:r>
          <a:endParaRPr lang="bg-BG" sz="1600" b="1" dirty="0"/>
        </a:p>
      </dgm:t>
    </dgm:pt>
    <dgm:pt modelId="{94081199-B3BC-484F-8B57-76638C90AEEF}" type="parTrans" cxnId="{AAF7495D-15D5-49CB-9471-6FFDCFC4A083}">
      <dgm:prSet/>
      <dgm:spPr/>
      <dgm:t>
        <a:bodyPr/>
        <a:lstStyle/>
        <a:p>
          <a:endParaRPr lang="bg-BG"/>
        </a:p>
      </dgm:t>
    </dgm:pt>
    <dgm:pt modelId="{64F0C4A8-9AE1-48C5-92B6-E148736081B0}" type="sibTrans" cxnId="{AAF7495D-15D5-49CB-9471-6FFDCFC4A083}">
      <dgm:prSet/>
      <dgm:spPr/>
      <dgm:t>
        <a:bodyPr/>
        <a:lstStyle/>
        <a:p>
          <a:endParaRPr lang="bg-BG"/>
        </a:p>
      </dgm:t>
    </dgm:pt>
    <dgm:pt modelId="{53A0E0F6-4FEF-4527-A417-ED273E65BB01}">
      <dgm:prSet phldrT="[Text]" custT="1"/>
      <dgm:spPr/>
      <dgm:t>
        <a:bodyPr/>
        <a:lstStyle/>
        <a:p>
          <a:r>
            <a:rPr lang="bg-BG" sz="1600" b="1" dirty="0" smtClean="0"/>
            <a:t>Регулаторен орган</a:t>
          </a:r>
          <a:endParaRPr lang="bg-BG" sz="1600" b="1" dirty="0"/>
        </a:p>
      </dgm:t>
    </dgm:pt>
    <dgm:pt modelId="{AB44B9A2-7BA2-4236-8362-35A2E4F2AB6A}" type="sibTrans" cxnId="{3586D8CC-8EE5-4850-AE80-C2F06BA9FFC5}">
      <dgm:prSet custT="1"/>
      <dgm:spPr/>
      <dgm:t>
        <a:bodyPr/>
        <a:lstStyle/>
        <a:p>
          <a:endParaRPr lang="bg-BG" sz="1200" b="1" dirty="0"/>
        </a:p>
      </dgm:t>
    </dgm:pt>
    <dgm:pt modelId="{46ED5F76-644B-4361-92A7-D1B95CF39426}" type="parTrans" cxnId="{3586D8CC-8EE5-4850-AE80-C2F06BA9FFC5}">
      <dgm:prSet/>
      <dgm:spPr/>
      <dgm:t>
        <a:bodyPr/>
        <a:lstStyle/>
        <a:p>
          <a:endParaRPr lang="bg-BG"/>
        </a:p>
      </dgm:t>
    </dgm:pt>
    <dgm:pt modelId="{88CDD950-1A6E-40A3-8AA0-1CEB103D213E}" type="pres">
      <dgm:prSet presAssocID="{B6A5B080-3003-4ED3-97A2-7D8A804C0B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24AE845-E592-46A6-9A63-E1C8C3E08F59}" type="pres">
      <dgm:prSet presAssocID="{D7099B30-EAFD-4F19-B23B-C2018A20228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BC0CFF-84C6-4DE8-989D-CB357E5DDFB3}" type="pres">
      <dgm:prSet presAssocID="{315B5F43-A96A-4D8D-A712-ED42A326768B}" presName="sibTrans" presStyleLbl="sibTrans2D1" presStyleIdx="0" presStyleCnt="8"/>
      <dgm:spPr/>
      <dgm:t>
        <a:bodyPr/>
        <a:lstStyle/>
        <a:p>
          <a:endParaRPr lang="bg-BG"/>
        </a:p>
      </dgm:t>
    </dgm:pt>
    <dgm:pt modelId="{28ACA8E4-DE4B-4510-AB98-5102E55B5280}" type="pres">
      <dgm:prSet presAssocID="{315B5F43-A96A-4D8D-A712-ED42A326768B}" presName="connectorText" presStyleLbl="sibTrans2D1" presStyleIdx="0" presStyleCnt="8"/>
      <dgm:spPr/>
      <dgm:t>
        <a:bodyPr/>
        <a:lstStyle/>
        <a:p>
          <a:endParaRPr lang="bg-BG"/>
        </a:p>
      </dgm:t>
    </dgm:pt>
    <dgm:pt modelId="{E44A7226-926D-42C8-96C5-955FED607B17}" type="pres">
      <dgm:prSet presAssocID="{A15EEBB0-CA05-4E6B-A1A1-BE69A1BD9B7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9BD4D94-BDF2-4C27-9F95-F4A46D0A8652}" type="pres">
      <dgm:prSet presAssocID="{B97773D9-307F-448F-902E-11212DB0817C}" presName="sibTrans" presStyleLbl="sibTrans2D1" presStyleIdx="1" presStyleCnt="8"/>
      <dgm:spPr/>
      <dgm:t>
        <a:bodyPr/>
        <a:lstStyle/>
        <a:p>
          <a:endParaRPr lang="bg-BG"/>
        </a:p>
      </dgm:t>
    </dgm:pt>
    <dgm:pt modelId="{7CCF8719-2909-4C0D-B9C3-574DA350022B}" type="pres">
      <dgm:prSet presAssocID="{B97773D9-307F-448F-902E-11212DB0817C}" presName="connectorText" presStyleLbl="sibTrans2D1" presStyleIdx="1" presStyleCnt="8"/>
      <dgm:spPr/>
      <dgm:t>
        <a:bodyPr/>
        <a:lstStyle/>
        <a:p>
          <a:endParaRPr lang="bg-BG"/>
        </a:p>
      </dgm:t>
    </dgm:pt>
    <dgm:pt modelId="{AA5B8EFA-52D2-458B-B8D1-5EB44BAB8C5A}" type="pres">
      <dgm:prSet presAssocID="{E72DAA2C-218D-48A7-9238-8DC8D2D405C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CC592AF-C870-4707-8DAB-583C7A4EF45E}" type="pres">
      <dgm:prSet presAssocID="{F48D28B2-C0DF-45B6-BE53-1FB27A4C2012}" presName="sibTrans" presStyleLbl="sibTrans2D1" presStyleIdx="2" presStyleCnt="8"/>
      <dgm:spPr/>
      <dgm:t>
        <a:bodyPr/>
        <a:lstStyle/>
        <a:p>
          <a:endParaRPr lang="bg-BG"/>
        </a:p>
      </dgm:t>
    </dgm:pt>
    <dgm:pt modelId="{1308FE09-3435-464C-9267-35D2CF04ED3F}" type="pres">
      <dgm:prSet presAssocID="{F48D28B2-C0DF-45B6-BE53-1FB27A4C2012}" presName="connectorText" presStyleLbl="sibTrans2D1" presStyleIdx="2" presStyleCnt="8"/>
      <dgm:spPr/>
      <dgm:t>
        <a:bodyPr/>
        <a:lstStyle/>
        <a:p>
          <a:endParaRPr lang="bg-BG"/>
        </a:p>
      </dgm:t>
    </dgm:pt>
    <dgm:pt modelId="{454809FB-BC63-4737-AF00-F52E6D40CB14}" type="pres">
      <dgm:prSet presAssocID="{C91BD95C-AB49-4DDD-8C41-C3FD36082FE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D52BA4A-3B19-45A9-89C1-D42ECB416CF6}" type="pres">
      <dgm:prSet presAssocID="{234AD65E-3EA0-41E9-9691-2924324A5F5F}" presName="sibTrans" presStyleLbl="sibTrans2D1" presStyleIdx="3" presStyleCnt="8"/>
      <dgm:spPr/>
      <dgm:t>
        <a:bodyPr/>
        <a:lstStyle/>
        <a:p>
          <a:endParaRPr lang="bg-BG"/>
        </a:p>
      </dgm:t>
    </dgm:pt>
    <dgm:pt modelId="{1DE2E22F-F846-4100-A6C3-041627096391}" type="pres">
      <dgm:prSet presAssocID="{234AD65E-3EA0-41E9-9691-2924324A5F5F}" presName="connectorText" presStyleLbl="sibTrans2D1" presStyleIdx="3" presStyleCnt="8"/>
      <dgm:spPr/>
      <dgm:t>
        <a:bodyPr/>
        <a:lstStyle/>
        <a:p>
          <a:endParaRPr lang="bg-BG"/>
        </a:p>
      </dgm:t>
    </dgm:pt>
    <dgm:pt modelId="{F21307F7-1769-42BF-B989-D278D4CF2140}" type="pres">
      <dgm:prSet presAssocID="{53A0E0F6-4FEF-4527-A417-ED273E65BB0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D9E6652-9E98-410B-B44B-C64DEFBBB573}" type="pres">
      <dgm:prSet presAssocID="{AB44B9A2-7BA2-4236-8362-35A2E4F2AB6A}" presName="sibTrans" presStyleLbl="sibTrans2D1" presStyleIdx="4" presStyleCnt="8"/>
      <dgm:spPr/>
      <dgm:t>
        <a:bodyPr/>
        <a:lstStyle/>
        <a:p>
          <a:endParaRPr lang="bg-BG"/>
        </a:p>
      </dgm:t>
    </dgm:pt>
    <dgm:pt modelId="{78C08709-8E42-4CF2-BADC-1B827D5825E9}" type="pres">
      <dgm:prSet presAssocID="{AB44B9A2-7BA2-4236-8362-35A2E4F2AB6A}" presName="connectorText" presStyleLbl="sibTrans2D1" presStyleIdx="4" presStyleCnt="8"/>
      <dgm:spPr/>
      <dgm:t>
        <a:bodyPr/>
        <a:lstStyle/>
        <a:p>
          <a:endParaRPr lang="bg-BG"/>
        </a:p>
      </dgm:t>
    </dgm:pt>
    <dgm:pt modelId="{4A9D2277-D068-495E-B855-1B0A8B7F193C}" type="pres">
      <dgm:prSet presAssocID="{DAD486C7-A7D0-415A-B90D-237F6723152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B12BF1F-C6C0-4C23-A81E-5609A3D0F98F}" type="pres">
      <dgm:prSet presAssocID="{C26C64E3-790C-4A8D-9B24-A261945F0B80}" presName="sibTrans" presStyleLbl="sibTrans2D1" presStyleIdx="5" presStyleCnt="8"/>
      <dgm:spPr/>
      <dgm:t>
        <a:bodyPr/>
        <a:lstStyle/>
        <a:p>
          <a:endParaRPr lang="bg-BG"/>
        </a:p>
      </dgm:t>
    </dgm:pt>
    <dgm:pt modelId="{F2C88C86-CFBE-47C5-BEDB-6D9866FE383D}" type="pres">
      <dgm:prSet presAssocID="{C26C64E3-790C-4A8D-9B24-A261945F0B80}" presName="connectorText" presStyleLbl="sibTrans2D1" presStyleIdx="5" presStyleCnt="8"/>
      <dgm:spPr/>
      <dgm:t>
        <a:bodyPr/>
        <a:lstStyle/>
        <a:p>
          <a:endParaRPr lang="bg-BG"/>
        </a:p>
      </dgm:t>
    </dgm:pt>
    <dgm:pt modelId="{02B4D230-C579-48B7-BBDD-D37FF710E305}" type="pres">
      <dgm:prSet presAssocID="{13DB13B9-3FC0-4B0A-BC53-B58A1B1402D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B296C6-06ED-43BF-BF34-8D7AB1FABBC1}" type="pres">
      <dgm:prSet presAssocID="{CD98F111-7167-45E6-AFE0-49BDF2845223}" presName="sibTrans" presStyleLbl="sibTrans2D1" presStyleIdx="6" presStyleCnt="8"/>
      <dgm:spPr/>
      <dgm:t>
        <a:bodyPr/>
        <a:lstStyle/>
        <a:p>
          <a:endParaRPr lang="bg-BG"/>
        </a:p>
      </dgm:t>
    </dgm:pt>
    <dgm:pt modelId="{F0E536F3-9EE4-46A6-B9E3-C16EBB055427}" type="pres">
      <dgm:prSet presAssocID="{CD98F111-7167-45E6-AFE0-49BDF2845223}" presName="connectorText" presStyleLbl="sibTrans2D1" presStyleIdx="6" presStyleCnt="8"/>
      <dgm:spPr/>
      <dgm:t>
        <a:bodyPr/>
        <a:lstStyle/>
        <a:p>
          <a:endParaRPr lang="bg-BG"/>
        </a:p>
      </dgm:t>
    </dgm:pt>
    <dgm:pt modelId="{8B5C04C5-CD66-4C6C-9552-96A0E9EFC318}" type="pres">
      <dgm:prSet presAssocID="{B1A6C686-2739-4FF3-9D20-B519F19CF1F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C50FBD3-2273-437C-B983-EDC691FBA583}" type="pres">
      <dgm:prSet presAssocID="{CEFF111B-B440-4A96-A5DA-83BB6CF3257C}" presName="sibTrans" presStyleLbl="sibTrans2D1" presStyleIdx="7" presStyleCnt="8"/>
      <dgm:spPr/>
      <dgm:t>
        <a:bodyPr/>
        <a:lstStyle/>
        <a:p>
          <a:endParaRPr lang="bg-BG"/>
        </a:p>
      </dgm:t>
    </dgm:pt>
    <dgm:pt modelId="{FBEF8490-BF07-4F0E-A826-76AD790E2258}" type="pres">
      <dgm:prSet presAssocID="{CEFF111B-B440-4A96-A5DA-83BB6CF3257C}" presName="connectorText" presStyleLbl="sibTrans2D1" presStyleIdx="7" presStyleCnt="8"/>
      <dgm:spPr/>
      <dgm:t>
        <a:bodyPr/>
        <a:lstStyle/>
        <a:p>
          <a:endParaRPr lang="bg-BG"/>
        </a:p>
      </dgm:t>
    </dgm:pt>
    <dgm:pt modelId="{0ACC4D6F-D0B1-4548-BCFA-69C7EA6EE26A}" type="pres">
      <dgm:prSet presAssocID="{FF720580-91A8-4D6E-8384-E1FD4CFDE1F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71BC747-D445-41B9-A9D4-3FEE1127F82B}" type="presOf" srcId="{234AD65E-3EA0-41E9-9691-2924324A5F5F}" destId="{4D52BA4A-3B19-45A9-89C1-D42ECB416CF6}" srcOrd="0" destOrd="0" presId="urn:microsoft.com/office/officeart/2005/8/layout/process5"/>
    <dgm:cxn modelId="{FE15DC0F-4258-4622-A580-D0466A7F6970}" type="presOf" srcId="{B1A6C686-2739-4FF3-9D20-B519F19CF1FA}" destId="{8B5C04C5-CD66-4C6C-9552-96A0E9EFC318}" srcOrd="0" destOrd="0" presId="urn:microsoft.com/office/officeart/2005/8/layout/process5"/>
    <dgm:cxn modelId="{85B0D46D-8CF1-437A-99CA-FA2A782643D1}" type="presOf" srcId="{B97773D9-307F-448F-902E-11212DB0817C}" destId="{7CCF8719-2909-4C0D-B9C3-574DA350022B}" srcOrd="1" destOrd="0" presId="urn:microsoft.com/office/officeart/2005/8/layout/process5"/>
    <dgm:cxn modelId="{AB5008E3-C0B5-44ED-8E8F-D27ABC628546}" type="presOf" srcId="{C91BD95C-AB49-4DDD-8C41-C3FD36082FE2}" destId="{454809FB-BC63-4737-AF00-F52E6D40CB14}" srcOrd="0" destOrd="0" presId="urn:microsoft.com/office/officeart/2005/8/layout/process5"/>
    <dgm:cxn modelId="{6F34F33C-9657-4373-A7FD-ED5DCFD8F158}" srcId="{B6A5B080-3003-4ED3-97A2-7D8A804C0BC8}" destId="{C91BD95C-AB49-4DDD-8C41-C3FD36082FE2}" srcOrd="3" destOrd="0" parTransId="{0C5749A5-4F84-4E5E-8CCC-111054E58750}" sibTransId="{234AD65E-3EA0-41E9-9691-2924324A5F5F}"/>
    <dgm:cxn modelId="{AECEFB1A-9177-4C98-8AE8-D8939F5BBEFB}" srcId="{B6A5B080-3003-4ED3-97A2-7D8A804C0BC8}" destId="{DAD486C7-A7D0-415A-B90D-237F6723152B}" srcOrd="5" destOrd="0" parTransId="{A7C57725-00F6-408B-A259-B101E7F5054B}" sibTransId="{C26C64E3-790C-4A8D-9B24-A261945F0B80}"/>
    <dgm:cxn modelId="{25BF9735-B906-49C8-B640-87B050ABDB74}" type="presOf" srcId="{B97773D9-307F-448F-902E-11212DB0817C}" destId="{F9BD4D94-BDF2-4C27-9F95-F4A46D0A8652}" srcOrd="0" destOrd="0" presId="urn:microsoft.com/office/officeart/2005/8/layout/process5"/>
    <dgm:cxn modelId="{33A12850-241A-4D56-851E-20886EB4F3B0}" type="presOf" srcId="{D7099B30-EAFD-4F19-B23B-C2018A202286}" destId="{724AE845-E592-46A6-9A63-E1C8C3E08F59}" srcOrd="0" destOrd="0" presId="urn:microsoft.com/office/officeart/2005/8/layout/process5"/>
    <dgm:cxn modelId="{AAF7495D-15D5-49CB-9471-6FFDCFC4A083}" srcId="{B6A5B080-3003-4ED3-97A2-7D8A804C0BC8}" destId="{FF720580-91A8-4D6E-8384-E1FD4CFDE1F6}" srcOrd="8" destOrd="0" parTransId="{94081199-B3BC-484F-8B57-76638C90AEEF}" sibTransId="{64F0C4A8-9AE1-48C5-92B6-E148736081B0}"/>
    <dgm:cxn modelId="{718B5135-3F87-4B02-9FB3-1B6181EEEDB5}" type="presOf" srcId="{F48D28B2-C0DF-45B6-BE53-1FB27A4C2012}" destId="{1308FE09-3435-464C-9267-35D2CF04ED3F}" srcOrd="1" destOrd="0" presId="urn:microsoft.com/office/officeart/2005/8/layout/process5"/>
    <dgm:cxn modelId="{D012621B-CB55-416A-8342-771451609A43}" type="presOf" srcId="{CEFF111B-B440-4A96-A5DA-83BB6CF3257C}" destId="{AC50FBD3-2273-437C-B983-EDC691FBA583}" srcOrd="0" destOrd="0" presId="urn:microsoft.com/office/officeart/2005/8/layout/process5"/>
    <dgm:cxn modelId="{218EE251-BC4E-4C16-AEBD-BFF6B96BD607}" srcId="{B6A5B080-3003-4ED3-97A2-7D8A804C0BC8}" destId="{13DB13B9-3FC0-4B0A-BC53-B58A1B1402D8}" srcOrd="6" destOrd="0" parTransId="{5B833E9C-D1F0-4F01-8148-3D1DFF593EF7}" sibTransId="{CD98F111-7167-45E6-AFE0-49BDF2845223}"/>
    <dgm:cxn modelId="{A66E1E9C-B525-4BC9-A38D-7CF1BF048DFE}" type="presOf" srcId="{CD98F111-7167-45E6-AFE0-49BDF2845223}" destId="{F0E536F3-9EE4-46A6-B9E3-C16EBB055427}" srcOrd="1" destOrd="0" presId="urn:microsoft.com/office/officeart/2005/8/layout/process5"/>
    <dgm:cxn modelId="{99ECE5A2-E49E-415D-AD90-9FF7388D1185}" type="presOf" srcId="{CEFF111B-B440-4A96-A5DA-83BB6CF3257C}" destId="{FBEF8490-BF07-4F0E-A826-76AD790E2258}" srcOrd="1" destOrd="0" presId="urn:microsoft.com/office/officeart/2005/8/layout/process5"/>
    <dgm:cxn modelId="{45C59CE9-7DE5-4CD0-BE94-FB43B6AADA38}" type="presOf" srcId="{AB44B9A2-7BA2-4236-8362-35A2E4F2AB6A}" destId="{5D9E6652-9E98-410B-B44B-C64DEFBBB573}" srcOrd="0" destOrd="0" presId="urn:microsoft.com/office/officeart/2005/8/layout/process5"/>
    <dgm:cxn modelId="{6A87BF21-BEF7-4219-8B9C-6E0E120489B1}" type="presOf" srcId="{315B5F43-A96A-4D8D-A712-ED42A326768B}" destId="{28ACA8E4-DE4B-4510-AB98-5102E55B5280}" srcOrd="1" destOrd="0" presId="urn:microsoft.com/office/officeart/2005/8/layout/process5"/>
    <dgm:cxn modelId="{3586D8CC-8EE5-4850-AE80-C2F06BA9FFC5}" srcId="{B6A5B080-3003-4ED3-97A2-7D8A804C0BC8}" destId="{53A0E0F6-4FEF-4527-A417-ED273E65BB01}" srcOrd="4" destOrd="0" parTransId="{46ED5F76-644B-4361-92A7-D1B95CF39426}" sibTransId="{AB44B9A2-7BA2-4236-8362-35A2E4F2AB6A}"/>
    <dgm:cxn modelId="{39922BA3-C56A-42DB-97D6-F596F20D88F3}" srcId="{B6A5B080-3003-4ED3-97A2-7D8A804C0BC8}" destId="{A15EEBB0-CA05-4E6B-A1A1-BE69A1BD9B78}" srcOrd="1" destOrd="0" parTransId="{3E467684-F798-498B-8DAC-0F094971CBF1}" sibTransId="{B97773D9-307F-448F-902E-11212DB0817C}"/>
    <dgm:cxn modelId="{71AFDC48-D246-47D6-8FE8-A679EF0B637B}" type="presOf" srcId="{234AD65E-3EA0-41E9-9691-2924324A5F5F}" destId="{1DE2E22F-F846-4100-A6C3-041627096391}" srcOrd="1" destOrd="0" presId="urn:microsoft.com/office/officeart/2005/8/layout/process5"/>
    <dgm:cxn modelId="{D9D386C8-01DE-4FF4-BB92-0174DB712E5D}" type="presOf" srcId="{F48D28B2-C0DF-45B6-BE53-1FB27A4C2012}" destId="{DCC592AF-C870-4707-8DAB-583C7A4EF45E}" srcOrd="0" destOrd="0" presId="urn:microsoft.com/office/officeart/2005/8/layout/process5"/>
    <dgm:cxn modelId="{F73B4DAA-E4DE-4E67-98E7-DA9C15215095}" type="presOf" srcId="{13DB13B9-3FC0-4B0A-BC53-B58A1B1402D8}" destId="{02B4D230-C579-48B7-BBDD-D37FF710E305}" srcOrd="0" destOrd="0" presId="urn:microsoft.com/office/officeart/2005/8/layout/process5"/>
    <dgm:cxn modelId="{1D5FA0A4-13F7-4B4E-AE68-1D4DA46B256F}" type="presOf" srcId="{315B5F43-A96A-4D8D-A712-ED42A326768B}" destId="{98BC0CFF-84C6-4DE8-989D-CB357E5DDFB3}" srcOrd="0" destOrd="0" presId="urn:microsoft.com/office/officeart/2005/8/layout/process5"/>
    <dgm:cxn modelId="{165C0F26-0E62-40B7-9029-684B5A166EEF}" type="presOf" srcId="{C26C64E3-790C-4A8D-9B24-A261945F0B80}" destId="{F2C88C86-CFBE-47C5-BEDB-6D9866FE383D}" srcOrd="1" destOrd="0" presId="urn:microsoft.com/office/officeart/2005/8/layout/process5"/>
    <dgm:cxn modelId="{C26C6C7D-3439-432B-99D8-04B71C61D008}" type="presOf" srcId="{AB44B9A2-7BA2-4236-8362-35A2E4F2AB6A}" destId="{78C08709-8E42-4CF2-BADC-1B827D5825E9}" srcOrd="1" destOrd="0" presId="urn:microsoft.com/office/officeart/2005/8/layout/process5"/>
    <dgm:cxn modelId="{A97655A1-8FA1-40DC-B621-40890EBF5F37}" srcId="{B6A5B080-3003-4ED3-97A2-7D8A804C0BC8}" destId="{B1A6C686-2739-4FF3-9D20-B519F19CF1FA}" srcOrd="7" destOrd="0" parTransId="{2DFBD8E7-F6C0-4749-840B-3CC9A65DC067}" sibTransId="{CEFF111B-B440-4A96-A5DA-83BB6CF3257C}"/>
    <dgm:cxn modelId="{7B760293-69B5-4E41-9DF2-5F265C61FD4E}" type="presOf" srcId="{B6A5B080-3003-4ED3-97A2-7D8A804C0BC8}" destId="{88CDD950-1A6E-40A3-8AA0-1CEB103D213E}" srcOrd="0" destOrd="0" presId="urn:microsoft.com/office/officeart/2005/8/layout/process5"/>
    <dgm:cxn modelId="{1B5E027A-1278-45CD-A16B-1FB83952DDA7}" type="presOf" srcId="{A15EEBB0-CA05-4E6B-A1A1-BE69A1BD9B78}" destId="{E44A7226-926D-42C8-96C5-955FED607B17}" srcOrd="0" destOrd="0" presId="urn:microsoft.com/office/officeart/2005/8/layout/process5"/>
    <dgm:cxn modelId="{95A10115-2A2F-4EB6-BCDE-9111F9845185}" type="presOf" srcId="{DAD486C7-A7D0-415A-B90D-237F6723152B}" destId="{4A9D2277-D068-495E-B855-1B0A8B7F193C}" srcOrd="0" destOrd="0" presId="urn:microsoft.com/office/officeart/2005/8/layout/process5"/>
    <dgm:cxn modelId="{B778D7B1-6D98-4A64-B918-3FD53DC4B3F7}" srcId="{B6A5B080-3003-4ED3-97A2-7D8A804C0BC8}" destId="{E72DAA2C-218D-48A7-9238-8DC8D2D405CB}" srcOrd="2" destOrd="0" parTransId="{D30D76BB-FA13-413D-8934-EB653F58615D}" sibTransId="{F48D28B2-C0DF-45B6-BE53-1FB27A4C2012}"/>
    <dgm:cxn modelId="{B4FE70AC-30EA-4461-8CAA-00DCFDFBD6F7}" type="presOf" srcId="{CD98F111-7167-45E6-AFE0-49BDF2845223}" destId="{27B296C6-06ED-43BF-BF34-8D7AB1FABBC1}" srcOrd="0" destOrd="0" presId="urn:microsoft.com/office/officeart/2005/8/layout/process5"/>
    <dgm:cxn modelId="{D99087E3-F9A6-4CD0-AAC1-107486287847}" type="presOf" srcId="{FF720580-91A8-4D6E-8384-E1FD4CFDE1F6}" destId="{0ACC4D6F-D0B1-4548-BCFA-69C7EA6EE26A}" srcOrd="0" destOrd="0" presId="urn:microsoft.com/office/officeart/2005/8/layout/process5"/>
    <dgm:cxn modelId="{FD480D30-C12C-4EBE-93C0-622D6E08CB5C}" type="presOf" srcId="{E72DAA2C-218D-48A7-9238-8DC8D2D405CB}" destId="{AA5B8EFA-52D2-458B-B8D1-5EB44BAB8C5A}" srcOrd="0" destOrd="0" presId="urn:microsoft.com/office/officeart/2005/8/layout/process5"/>
    <dgm:cxn modelId="{95375266-55E1-4103-811E-AAC4D28A0067}" srcId="{B6A5B080-3003-4ED3-97A2-7D8A804C0BC8}" destId="{D7099B30-EAFD-4F19-B23B-C2018A202286}" srcOrd="0" destOrd="0" parTransId="{EC103FDD-310F-4CFF-B110-2DDBFCCA9A19}" sibTransId="{315B5F43-A96A-4D8D-A712-ED42A326768B}"/>
    <dgm:cxn modelId="{F3386E35-C292-4D8A-88ED-2A390F9BDBDA}" type="presOf" srcId="{53A0E0F6-4FEF-4527-A417-ED273E65BB01}" destId="{F21307F7-1769-42BF-B989-D278D4CF2140}" srcOrd="0" destOrd="0" presId="urn:microsoft.com/office/officeart/2005/8/layout/process5"/>
    <dgm:cxn modelId="{4F3F3880-D9E1-49A9-97D2-1D7CB176F7C6}" type="presOf" srcId="{C26C64E3-790C-4A8D-9B24-A261945F0B80}" destId="{4B12BF1F-C6C0-4C23-A81E-5609A3D0F98F}" srcOrd="0" destOrd="0" presId="urn:microsoft.com/office/officeart/2005/8/layout/process5"/>
    <dgm:cxn modelId="{AD6B90A6-BF6C-4DC8-86FD-A03035C99601}" type="presParOf" srcId="{88CDD950-1A6E-40A3-8AA0-1CEB103D213E}" destId="{724AE845-E592-46A6-9A63-E1C8C3E08F59}" srcOrd="0" destOrd="0" presId="urn:microsoft.com/office/officeart/2005/8/layout/process5"/>
    <dgm:cxn modelId="{493DB188-0A24-49A7-BDDD-EA19D351EE77}" type="presParOf" srcId="{88CDD950-1A6E-40A3-8AA0-1CEB103D213E}" destId="{98BC0CFF-84C6-4DE8-989D-CB357E5DDFB3}" srcOrd="1" destOrd="0" presId="urn:microsoft.com/office/officeart/2005/8/layout/process5"/>
    <dgm:cxn modelId="{475B8F55-580E-486E-A1FD-9263B7B6401F}" type="presParOf" srcId="{98BC0CFF-84C6-4DE8-989D-CB357E5DDFB3}" destId="{28ACA8E4-DE4B-4510-AB98-5102E55B5280}" srcOrd="0" destOrd="0" presId="urn:microsoft.com/office/officeart/2005/8/layout/process5"/>
    <dgm:cxn modelId="{DF71AB61-6DF3-4664-8CC4-5B15AC777371}" type="presParOf" srcId="{88CDD950-1A6E-40A3-8AA0-1CEB103D213E}" destId="{E44A7226-926D-42C8-96C5-955FED607B17}" srcOrd="2" destOrd="0" presId="urn:microsoft.com/office/officeart/2005/8/layout/process5"/>
    <dgm:cxn modelId="{908FBAAA-1C71-4514-9538-127B6603BA40}" type="presParOf" srcId="{88CDD950-1A6E-40A3-8AA0-1CEB103D213E}" destId="{F9BD4D94-BDF2-4C27-9F95-F4A46D0A8652}" srcOrd="3" destOrd="0" presId="urn:microsoft.com/office/officeart/2005/8/layout/process5"/>
    <dgm:cxn modelId="{B2BDE496-E1FD-4449-8FB5-1B8450A5B041}" type="presParOf" srcId="{F9BD4D94-BDF2-4C27-9F95-F4A46D0A8652}" destId="{7CCF8719-2909-4C0D-B9C3-574DA350022B}" srcOrd="0" destOrd="0" presId="urn:microsoft.com/office/officeart/2005/8/layout/process5"/>
    <dgm:cxn modelId="{2CA42226-CCE2-4C25-9D2E-6B1220B1E8F3}" type="presParOf" srcId="{88CDD950-1A6E-40A3-8AA0-1CEB103D213E}" destId="{AA5B8EFA-52D2-458B-B8D1-5EB44BAB8C5A}" srcOrd="4" destOrd="0" presId="urn:microsoft.com/office/officeart/2005/8/layout/process5"/>
    <dgm:cxn modelId="{EAAAC31C-8119-41CD-BF6E-9F5F80236351}" type="presParOf" srcId="{88CDD950-1A6E-40A3-8AA0-1CEB103D213E}" destId="{DCC592AF-C870-4707-8DAB-583C7A4EF45E}" srcOrd="5" destOrd="0" presId="urn:microsoft.com/office/officeart/2005/8/layout/process5"/>
    <dgm:cxn modelId="{9EC4B779-4136-44B0-9BC2-78E0804F3AD7}" type="presParOf" srcId="{DCC592AF-C870-4707-8DAB-583C7A4EF45E}" destId="{1308FE09-3435-464C-9267-35D2CF04ED3F}" srcOrd="0" destOrd="0" presId="urn:microsoft.com/office/officeart/2005/8/layout/process5"/>
    <dgm:cxn modelId="{64F7491B-F192-47C6-8F7A-B4582603BB29}" type="presParOf" srcId="{88CDD950-1A6E-40A3-8AA0-1CEB103D213E}" destId="{454809FB-BC63-4737-AF00-F52E6D40CB14}" srcOrd="6" destOrd="0" presId="urn:microsoft.com/office/officeart/2005/8/layout/process5"/>
    <dgm:cxn modelId="{1CE4C3D7-E9A1-422B-AD53-B0EDC837D7BB}" type="presParOf" srcId="{88CDD950-1A6E-40A3-8AA0-1CEB103D213E}" destId="{4D52BA4A-3B19-45A9-89C1-D42ECB416CF6}" srcOrd="7" destOrd="0" presId="urn:microsoft.com/office/officeart/2005/8/layout/process5"/>
    <dgm:cxn modelId="{48244348-D271-4058-8E74-BB8CCDF72AB5}" type="presParOf" srcId="{4D52BA4A-3B19-45A9-89C1-D42ECB416CF6}" destId="{1DE2E22F-F846-4100-A6C3-041627096391}" srcOrd="0" destOrd="0" presId="urn:microsoft.com/office/officeart/2005/8/layout/process5"/>
    <dgm:cxn modelId="{59425420-34FD-406A-8C70-50323C1C5A19}" type="presParOf" srcId="{88CDD950-1A6E-40A3-8AA0-1CEB103D213E}" destId="{F21307F7-1769-42BF-B989-D278D4CF2140}" srcOrd="8" destOrd="0" presId="urn:microsoft.com/office/officeart/2005/8/layout/process5"/>
    <dgm:cxn modelId="{1065D0EA-08E3-4E3C-96B9-5600FD831E6A}" type="presParOf" srcId="{88CDD950-1A6E-40A3-8AA0-1CEB103D213E}" destId="{5D9E6652-9E98-410B-B44B-C64DEFBBB573}" srcOrd="9" destOrd="0" presId="urn:microsoft.com/office/officeart/2005/8/layout/process5"/>
    <dgm:cxn modelId="{61AE68F2-9114-4F82-9B33-69E5B8B106CF}" type="presParOf" srcId="{5D9E6652-9E98-410B-B44B-C64DEFBBB573}" destId="{78C08709-8E42-4CF2-BADC-1B827D5825E9}" srcOrd="0" destOrd="0" presId="urn:microsoft.com/office/officeart/2005/8/layout/process5"/>
    <dgm:cxn modelId="{F481B844-B5AF-4816-A501-2F9D5E1B3503}" type="presParOf" srcId="{88CDD950-1A6E-40A3-8AA0-1CEB103D213E}" destId="{4A9D2277-D068-495E-B855-1B0A8B7F193C}" srcOrd="10" destOrd="0" presId="urn:microsoft.com/office/officeart/2005/8/layout/process5"/>
    <dgm:cxn modelId="{B99A147B-427B-4BBD-BC9B-8AFC0AA6F108}" type="presParOf" srcId="{88CDD950-1A6E-40A3-8AA0-1CEB103D213E}" destId="{4B12BF1F-C6C0-4C23-A81E-5609A3D0F98F}" srcOrd="11" destOrd="0" presId="urn:microsoft.com/office/officeart/2005/8/layout/process5"/>
    <dgm:cxn modelId="{76A01708-C3D0-4823-847F-0C308D2D61AC}" type="presParOf" srcId="{4B12BF1F-C6C0-4C23-A81E-5609A3D0F98F}" destId="{F2C88C86-CFBE-47C5-BEDB-6D9866FE383D}" srcOrd="0" destOrd="0" presId="urn:microsoft.com/office/officeart/2005/8/layout/process5"/>
    <dgm:cxn modelId="{C66B24C3-49A5-4043-95A0-28E8CCFAC8CD}" type="presParOf" srcId="{88CDD950-1A6E-40A3-8AA0-1CEB103D213E}" destId="{02B4D230-C579-48B7-BBDD-D37FF710E305}" srcOrd="12" destOrd="0" presId="urn:microsoft.com/office/officeart/2005/8/layout/process5"/>
    <dgm:cxn modelId="{93D5C891-FA70-496F-AC9A-D2BBBD1656DA}" type="presParOf" srcId="{88CDD950-1A6E-40A3-8AA0-1CEB103D213E}" destId="{27B296C6-06ED-43BF-BF34-8D7AB1FABBC1}" srcOrd="13" destOrd="0" presId="urn:microsoft.com/office/officeart/2005/8/layout/process5"/>
    <dgm:cxn modelId="{B41A4D5E-DF69-456A-AA1F-104AD2F14596}" type="presParOf" srcId="{27B296C6-06ED-43BF-BF34-8D7AB1FABBC1}" destId="{F0E536F3-9EE4-46A6-B9E3-C16EBB055427}" srcOrd="0" destOrd="0" presId="urn:microsoft.com/office/officeart/2005/8/layout/process5"/>
    <dgm:cxn modelId="{FB165EDB-15FD-4AD3-A94C-6AD9732CFD75}" type="presParOf" srcId="{88CDD950-1A6E-40A3-8AA0-1CEB103D213E}" destId="{8B5C04C5-CD66-4C6C-9552-96A0E9EFC318}" srcOrd="14" destOrd="0" presId="urn:microsoft.com/office/officeart/2005/8/layout/process5"/>
    <dgm:cxn modelId="{5C891534-3059-4D47-9305-C4164C95E2D4}" type="presParOf" srcId="{88CDD950-1A6E-40A3-8AA0-1CEB103D213E}" destId="{AC50FBD3-2273-437C-B983-EDC691FBA583}" srcOrd="15" destOrd="0" presId="urn:microsoft.com/office/officeart/2005/8/layout/process5"/>
    <dgm:cxn modelId="{195670D0-738B-4ABD-B8F7-91972CF740B9}" type="presParOf" srcId="{AC50FBD3-2273-437C-B983-EDC691FBA583}" destId="{FBEF8490-BF07-4F0E-A826-76AD790E2258}" srcOrd="0" destOrd="0" presId="urn:microsoft.com/office/officeart/2005/8/layout/process5"/>
    <dgm:cxn modelId="{992BE13C-D9F8-471A-89C9-E593C98E57AB}" type="presParOf" srcId="{88CDD950-1A6E-40A3-8AA0-1CEB103D213E}" destId="{0ACC4D6F-D0B1-4548-BCFA-69C7EA6EE26A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71861D-BA4D-47F6-9643-D989A67FE449}" type="doc">
      <dgm:prSet loTypeId="urn:microsoft.com/office/officeart/2008/layout/AccentedPicture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bg-BG"/>
        </a:p>
      </dgm:t>
    </dgm:pt>
    <dgm:pt modelId="{198D0B80-7245-417B-9D67-A2486930D748}">
      <dgm:prSet custT="1"/>
      <dgm:spPr/>
      <dgm:t>
        <a:bodyPr/>
        <a:lstStyle/>
        <a:p>
          <a:endParaRPr lang="bg-BG" sz="6600" b="0" dirty="0"/>
        </a:p>
      </dgm:t>
    </dgm:pt>
    <dgm:pt modelId="{F04FE6AA-8EEC-4CBB-89F6-17D3BB86812E}" type="parTrans" cxnId="{27CFB5A7-B1A5-4B4F-9164-E703174EEDD5}">
      <dgm:prSet/>
      <dgm:spPr/>
      <dgm:t>
        <a:bodyPr/>
        <a:lstStyle/>
        <a:p>
          <a:endParaRPr lang="bg-BG"/>
        </a:p>
      </dgm:t>
    </dgm:pt>
    <dgm:pt modelId="{16630117-C350-4051-B617-5987ABE19A63}" type="sibTrans" cxnId="{27CFB5A7-B1A5-4B4F-9164-E703174EEDD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bg-BG" sz="2000" b="0" dirty="0"/>
        </a:p>
      </dgm:t>
    </dgm:pt>
    <dgm:pt modelId="{7E66A69E-AF47-40B1-9595-39626122350E}">
      <dgm:prSet phldrT="[Text]" custT="1"/>
      <dgm:spPr/>
      <dgm:t>
        <a:bodyPr/>
        <a:lstStyle/>
        <a:p>
          <a:r>
            <a:rPr lang="bg-BG" sz="1400" b="1" u="sng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Подават заявки за достъп </a:t>
          </a:r>
          <a:r>
            <a:rPr lang="bg-BG" sz="1400" b="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до ОС и услугите в рамките на сроковете, определени от операторите на ОС</a:t>
          </a:r>
          <a:endParaRPr lang="bg-BG" sz="1400" b="0" dirty="0"/>
        </a:p>
      </dgm:t>
    </dgm:pt>
    <dgm:pt modelId="{251E095E-ABA4-432B-BE9A-0992EA5523A9}" type="parTrans" cxnId="{C044E39A-11E3-4BE5-B1D3-36BD5C7F7CAF}">
      <dgm:prSet/>
      <dgm:spPr/>
      <dgm:t>
        <a:bodyPr/>
        <a:lstStyle/>
        <a:p>
          <a:endParaRPr lang="bg-BG"/>
        </a:p>
      </dgm:t>
    </dgm:pt>
    <dgm:pt modelId="{1B90A5BD-CB63-4DB6-AA04-BD60C8E254E2}" type="sibTrans" cxnId="{C044E39A-11E3-4BE5-B1D3-36BD5C7F7CAF}">
      <dgm:prSet/>
      <dgm:spPr/>
      <dgm:t>
        <a:bodyPr/>
        <a:lstStyle/>
        <a:p>
          <a:endParaRPr lang="bg-BG"/>
        </a:p>
      </dgm:t>
    </dgm:pt>
    <dgm:pt modelId="{607BA843-1F14-40ED-94A0-EFF9459FF593}">
      <dgm:prSet custT="1"/>
      <dgm:spPr/>
      <dgm:t>
        <a:bodyPr/>
        <a:lstStyle/>
        <a:p>
          <a:r>
            <a:rPr lang="bg-BG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заявката </a:t>
          </a:r>
          <a:r>
            <a:rPr lang="bg-BG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посочват ОС и услугите</a:t>
          </a:r>
          <a:r>
            <a:rPr lang="bg-BG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до които желаят достъп</a:t>
          </a:r>
        </a:p>
      </dgm:t>
    </dgm:pt>
    <dgm:pt modelId="{B3452547-1AEA-4C16-9B92-45D200EAC695}" type="parTrans" cxnId="{4F2A899A-8592-4A5B-9F31-ADECEDB8F9CC}">
      <dgm:prSet/>
      <dgm:spPr/>
      <dgm:t>
        <a:bodyPr/>
        <a:lstStyle/>
        <a:p>
          <a:endParaRPr lang="bg-BG"/>
        </a:p>
      </dgm:t>
    </dgm:pt>
    <dgm:pt modelId="{332FE5FF-DDF1-4F80-A0C7-224942D6C0DE}" type="sibTrans" cxnId="{4F2A899A-8592-4A5B-9F31-ADECEDB8F9CC}">
      <dgm:prSet/>
      <dgm:spPr/>
      <dgm:t>
        <a:bodyPr/>
        <a:lstStyle/>
        <a:p>
          <a:endParaRPr lang="bg-BG"/>
        </a:p>
      </dgm:t>
    </dgm:pt>
    <dgm:pt modelId="{C360B0CF-0E7F-406C-AC72-5E49C6C30EB2}">
      <dgm:prSet custT="1"/>
      <dgm:spPr/>
      <dgm:t>
        <a:bodyPr/>
        <a:lstStyle/>
        <a:p>
          <a:r>
            <a:rPr lang="bg-BG" sz="1400" b="1" u="sng" dirty="0" smtClean="0">
              <a:latin typeface="Times New Roman"/>
              <a:ea typeface="Times New Roman"/>
            </a:rPr>
            <a:t>Предоставят</a:t>
          </a:r>
          <a:r>
            <a:rPr lang="bg-BG" sz="1400" b="0" dirty="0" smtClean="0">
              <a:latin typeface="Times New Roman"/>
              <a:ea typeface="Times New Roman"/>
            </a:rPr>
            <a:t> </a:t>
          </a:r>
          <a:r>
            <a:rPr lang="bg-BG" sz="1400" b="1" u="sng" dirty="0" smtClean="0">
              <a:latin typeface="Times New Roman"/>
              <a:ea typeface="Times New Roman"/>
            </a:rPr>
            <a:t>цялата необходима информация</a:t>
          </a:r>
          <a:r>
            <a:rPr lang="bg-BG" sz="1400" b="0" dirty="0" smtClean="0">
              <a:latin typeface="Times New Roman"/>
              <a:ea typeface="Times New Roman"/>
            </a:rPr>
            <a:t>, изискваща се съгласно описанието на обслужващото съоръжение</a:t>
          </a:r>
        </a:p>
      </dgm:t>
    </dgm:pt>
    <dgm:pt modelId="{2B5BBD7D-E5E7-4DF9-B389-AC1D3EB78012}" type="parTrans" cxnId="{B6642161-79B8-4A29-82CD-277A6FFDC98D}">
      <dgm:prSet/>
      <dgm:spPr/>
      <dgm:t>
        <a:bodyPr/>
        <a:lstStyle/>
        <a:p>
          <a:endParaRPr lang="bg-BG"/>
        </a:p>
      </dgm:t>
    </dgm:pt>
    <dgm:pt modelId="{98CB8B96-78FF-4B34-B886-6C948121B71B}" type="sibTrans" cxnId="{B6642161-79B8-4A29-82CD-277A6FFDC98D}">
      <dgm:prSet/>
      <dgm:spPr/>
      <dgm:t>
        <a:bodyPr/>
        <a:lstStyle/>
        <a:p>
          <a:endParaRPr lang="bg-BG"/>
        </a:p>
      </dgm:t>
    </dgm:pt>
    <dgm:pt modelId="{0B76E4E3-A9B9-4BDE-97BD-9D55FE653733}">
      <dgm:prSet custT="1"/>
      <dgm:spPr/>
      <dgm:t>
        <a:bodyPr/>
        <a:lstStyle/>
        <a:p>
          <a:r>
            <a:rPr lang="bg-BG" sz="1400" b="0" dirty="0" smtClean="0">
              <a:latin typeface="Times New Roman"/>
              <a:ea typeface="Times New Roman"/>
            </a:rPr>
            <a:t>Могат да поискат предоставянето на други услуги – </a:t>
          </a:r>
          <a:r>
            <a:rPr lang="bg-BG" sz="1400" b="1" u="sng" dirty="0" smtClean="0">
              <a:latin typeface="Times New Roman"/>
              <a:ea typeface="Times New Roman"/>
            </a:rPr>
            <a:t>допълнителни</a:t>
          </a:r>
          <a:r>
            <a:rPr lang="bg-BG" sz="1400" b="0" dirty="0" smtClean="0">
              <a:latin typeface="Times New Roman"/>
              <a:ea typeface="Times New Roman"/>
            </a:rPr>
            <a:t> и/или </a:t>
          </a:r>
          <a:r>
            <a:rPr lang="bg-BG" sz="1400" b="1" u="sng" dirty="0" smtClean="0">
              <a:latin typeface="Times New Roman"/>
              <a:ea typeface="Times New Roman"/>
            </a:rPr>
            <a:t>спомагателни</a:t>
          </a:r>
          <a:endParaRPr lang="bg-BG" sz="1400" b="1" u="sng" dirty="0" smtClean="0">
            <a:latin typeface="Times New Roman"/>
            <a:cs typeface="Times New Roman" panose="02020603050405020304" pitchFamily="18" charset="0"/>
          </a:endParaRPr>
        </a:p>
      </dgm:t>
    </dgm:pt>
    <dgm:pt modelId="{DA731601-27F0-4C8D-9CBB-D56F6886DBB6}" type="parTrans" cxnId="{DFE10D3D-D6E7-47EB-B7CC-7454C9807A01}">
      <dgm:prSet/>
      <dgm:spPr/>
      <dgm:t>
        <a:bodyPr/>
        <a:lstStyle/>
        <a:p>
          <a:endParaRPr lang="bg-BG"/>
        </a:p>
      </dgm:t>
    </dgm:pt>
    <dgm:pt modelId="{9A55FFAB-E0EB-4451-9185-3FF0B5FA543A}" type="sibTrans" cxnId="{DFE10D3D-D6E7-47EB-B7CC-7454C9807A01}">
      <dgm:prSet/>
      <dgm:spPr/>
      <dgm:t>
        <a:bodyPr/>
        <a:lstStyle/>
        <a:p>
          <a:endParaRPr lang="bg-BG"/>
        </a:p>
      </dgm:t>
    </dgm:pt>
    <dgm:pt modelId="{31A57A13-CEDA-4EBA-AD95-53BB6F5B7A8A}">
      <dgm:prSet custT="1"/>
      <dgm:spPr/>
      <dgm:t>
        <a:bodyPr/>
        <a:lstStyle/>
        <a:p>
          <a:r>
            <a:rPr lang="bg-BG" sz="1400" b="0" dirty="0" smtClean="0">
              <a:latin typeface="Times New Roman"/>
              <a:cs typeface="Times New Roman" panose="02020603050405020304" pitchFamily="18" charset="0"/>
            </a:rPr>
            <a:t>Преценяват предложената </a:t>
          </a:r>
          <a:r>
            <a:rPr lang="bg-BG" sz="1400" b="1" u="sng" dirty="0" smtClean="0">
              <a:latin typeface="Times New Roman"/>
              <a:cs typeface="Times New Roman" panose="02020603050405020304" pitchFamily="18" charset="0"/>
            </a:rPr>
            <a:t>алтернативна услуга</a:t>
          </a:r>
        </a:p>
      </dgm:t>
    </dgm:pt>
    <dgm:pt modelId="{99B2E7C7-AFD4-4748-A4D6-E428CE1D320B}" type="parTrans" cxnId="{77982E8A-AB0B-4F2D-8137-81ED0954C2E9}">
      <dgm:prSet/>
      <dgm:spPr/>
      <dgm:t>
        <a:bodyPr/>
        <a:lstStyle/>
        <a:p>
          <a:endParaRPr lang="bg-BG"/>
        </a:p>
      </dgm:t>
    </dgm:pt>
    <dgm:pt modelId="{0FAC454A-0F20-461D-930A-C0079119CAAC}" type="sibTrans" cxnId="{77982E8A-AB0B-4F2D-8137-81ED0954C2E9}">
      <dgm:prSet/>
      <dgm:spPr/>
      <dgm:t>
        <a:bodyPr/>
        <a:lstStyle/>
        <a:p>
          <a:endParaRPr lang="bg-BG"/>
        </a:p>
      </dgm:t>
    </dgm:pt>
    <dgm:pt modelId="{FD42EEC7-C406-40D5-A045-39D83848C0F2}">
      <dgm:prSet custT="1"/>
      <dgm:spPr/>
      <dgm:t>
        <a:bodyPr/>
        <a:lstStyle/>
        <a:p>
          <a:r>
            <a:rPr lang="bg-BG" sz="1400" b="1" u="sng" dirty="0" smtClean="0">
              <a:latin typeface="Times New Roman"/>
              <a:cs typeface="Times New Roman" panose="02020603050405020304" pitchFamily="18" charset="0"/>
            </a:rPr>
            <a:t>Информират оператора </a:t>
          </a:r>
          <a:r>
            <a:rPr lang="bg-BG" sz="1400" b="0" dirty="0" smtClean="0">
              <a:latin typeface="Times New Roman"/>
              <a:cs typeface="Times New Roman" panose="02020603050405020304" pitchFamily="18" charset="0"/>
            </a:rPr>
            <a:t>на ОС относно решението за предложената алтернатива  в  рамките на съвместно договорен срок</a:t>
          </a:r>
        </a:p>
      </dgm:t>
    </dgm:pt>
    <dgm:pt modelId="{C53B05C6-D6A5-442B-9DD2-3E3972EEEFFC}" type="parTrans" cxnId="{9D4A669F-A15E-4015-B2B0-A2E09B15004B}">
      <dgm:prSet/>
      <dgm:spPr/>
      <dgm:t>
        <a:bodyPr/>
        <a:lstStyle/>
        <a:p>
          <a:endParaRPr lang="bg-BG"/>
        </a:p>
      </dgm:t>
    </dgm:pt>
    <dgm:pt modelId="{5054EA15-B0B4-4267-8C88-7C4068EF905C}" type="sibTrans" cxnId="{9D4A669F-A15E-4015-B2B0-A2E09B15004B}">
      <dgm:prSet/>
      <dgm:spPr/>
      <dgm:t>
        <a:bodyPr/>
        <a:lstStyle/>
        <a:p>
          <a:endParaRPr lang="bg-BG"/>
        </a:p>
      </dgm:t>
    </dgm:pt>
    <dgm:pt modelId="{04537275-D37C-4D84-B983-17E9401DCD79}">
      <dgm:prSet custT="1"/>
      <dgm:spPr/>
      <dgm:t>
        <a:bodyPr/>
        <a:lstStyle/>
        <a:p>
          <a:r>
            <a:rPr lang="bg-BG" sz="1400" b="0" dirty="0" smtClean="0">
              <a:latin typeface="Times New Roman"/>
              <a:cs typeface="Times New Roman" panose="02020603050405020304" pitchFamily="18" charset="0"/>
            </a:rPr>
            <a:t>Подават </a:t>
          </a:r>
          <a:r>
            <a:rPr lang="bg-BG" sz="1400" b="1" u="sng" dirty="0" smtClean="0">
              <a:latin typeface="Times New Roman"/>
              <a:cs typeface="Times New Roman" panose="02020603050405020304" pitchFamily="18" charset="0"/>
            </a:rPr>
            <a:t>жалби до регулаторния орган </a:t>
          </a:r>
          <a:r>
            <a:rPr lang="bg-BG" sz="1400" b="0" dirty="0" smtClean="0">
              <a:latin typeface="Times New Roman"/>
              <a:cs typeface="Times New Roman" panose="02020603050405020304" pitchFamily="18" charset="0"/>
            </a:rPr>
            <a:t>(ИАЖА)</a:t>
          </a:r>
          <a:endParaRPr lang="bg-BG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F65AF-09A8-468F-8C4A-571E5FA6D179}" type="parTrans" cxnId="{E0B8A89C-F869-418F-9593-2DB2B8852085}">
      <dgm:prSet/>
      <dgm:spPr/>
      <dgm:t>
        <a:bodyPr/>
        <a:lstStyle/>
        <a:p>
          <a:endParaRPr lang="bg-BG"/>
        </a:p>
      </dgm:t>
    </dgm:pt>
    <dgm:pt modelId="{DF5EE6D8-96C2-448F-BA45-1648E7C21C11}" type="sibTrans" cxnId="{E0B8A89C-F869-418F-9593-2DB2B8852085}">
      <dgm:prSet/>
      <dgm:spPr/>
      <dgm:t>
        <a:bodyPr/>
        <a:lstStyle/>
        <a:p>
          <a:endParaRPr lang="bg-BG"/>
        </a:p>
      </dgm:t>
    </dgm:pt>
    <dgm:pt modelId="{37CAFEB9-CFED-4E78-AFCA-D28239ECE979}" type="pres">
      <dgm:prSet presAssocID="{1871861D-BA4D-47F6-9643-D989A67FE449}" presName="Name0" presStyleCnt="0">
        <dgm:presLayoutVars>
          <dgm:dir/>
        </dgm:presLayoutVars>
      </dgm:prSet>
      <dgm:spPr/>
      <dgm:t>
        <a:bodyPr/>
        <a:lstStyle/>
        <a:p>
          <a:endParaRPr lang="bg-BG"/>
        </a:p>
      </dgm:t>
    </dgm:pt>
    <dgm:pt modelId="{ED2B5528-4E1A-4E62-A403-61EE26EEE149}" type="pres">
      <dgm:prSet presAssocID="{16630117-C350-4051-B617-5987ABE19A63}" presName="picture_1" presStyleLbl="bgImgPlace1" presStyleIdx="0" presStyleCnt="1"/>
      <dgm:spPr/>
      <dgm:t>
        <a:bodyPr/>
        <a:lstStyle/>
        <a:p>
          <a:endParaRPr lang="bg-BG"/>
        </a:p>
      </dgm:t>
    </dgm:pt>
    <dgm:pt modelId="{429D313B-0EE2-4268-B28C-4DFD7C21C89C}" type="pres">
      <dgm:prSet presAssocID="{198D0B80-7245-417B-9D67-A2486930D74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CC2C23A-949F-4664-A094-C233F81F2F0B}" type="pres">
      <dgm:prSet presAssocID="{1871861D-BA4D-47F6-9643-D989A67FE449}" presName="linV" presStyleCnt="0"/>
      <dgm:spPr/>
      <dgm:t>
        <a:bodyPr/>
        <a:lstStyle/>
        <a:p>
          <a:endParaRPr lang="bg-BG"/>
        </a:p>
      </dgm:t>
    </dgm:pt>
    <dgm:pt modelId="{45105F9C-A078-495F-A77C-C846F3226C3B}" type="pres">
      <dgm:prSet presAssocID="{7E66A69E-AF47-40B1-9595-39626122350E}" presName="pair" presStyleCnt="0"/>
      <dgm:spPr/>
      <dgm:t>
        <a:bodyPr/>
        <a:lstStyle/>
        <a:p>
          <a:endParaRPr lang="bg-BG"/>
        </a:p>
      </dgm:t>
    </dgm:pt>
    <dgm:pt modelId="{B666A503-6781-47D5-8AA4-8506258B387C}" type="pres">
      <dgm:prSet presAssocID="{7E66A69E-AF47-40B1-9595-39626122350E}" presName="spaceH" presStyleLbl="node1" presStyleIdx="0" presStyleCnt="0"/>
      <dgm:spPr/>
      <dgm:t>
        <a:bodyPr/>
        <a:lstStyle/>
        <a:p>
          <a:endParaRPr lang="bg-BG"/>
        </a:p>
      </dgm:t>
    </dgm:pt>
    <dgm:pt modelId="{918BFB12-4E32-47E3-9BF1-4A7548017E7F}" type="pres">
      <dgm:prSet presAssocID="{7E66A69E-AF47-40B1-9595-39626122350E}" presName="desPictures" presStyleLbl="alignImgPlace1" presStyleIdx="0" presStyleCnt="7"/>
      <dgm:spPr/>
      <dgm:t>
        <a:bodyPr/>
        <a:lstStyle/>
        <a:p>
          <a:endParaRPr lang="bg-BG"/>
        </a:p>
      </dgm:t>
    </dgm:pt>
    <dgm:pt modelId="{AC6A3DFC-EC1C-4D0A-895A-E7A52171B96D}" type="pres">
      <dgm:prSet presAssocID="{7E66A69E-AF47-40B1-9595-39626122350E}" presName="desTextWrapper" presStyleCnt="0"/>
      <dgm:spPr/>
      <dgm:t>
        <a:bodyPr/>
        <a:lstStyle/>
        <a:p>
          <a:endParaRPr lang="bg-BG"/>
        </a:p>
      </dgm:t>
    </dgm:pt>
    <dgm:pt modelId="{441BF716-DC28-4FC0-8C5A-E52ED9BC9942}" type="pres">
      <dgm:prSet presAssocID="{7E66A69E-AF47-40B1-9595-39626122350E}" presName="des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4F8C765-8AE2-4F9A-A19D-690A05E637E1}" type="pres">
      <dgm:prSet presAssocID="{1B90A5BD-CB63-4DB6-AA04-BD60C8E254E2}" presName="spaceV" presStyleCnt="0"/>
      <dgm:spPr/>
      <dgm:t>
        <a:bodyPr/>
        <a:lstStyle/>
        <a:p>
          <a:endParaRPr lang="bg-BG"/>
        </a:p>
      </dgm:t>
    </dgm:pt>
    <dgm:pt modelId="{71AA8010-ECAA-4796-A065-9DB04B7BBE3A}" type="pres">
      <dgm:prSet presAssocID="{607BA843-1F14-40ED-94A0-EFF9459FF593}" presName="pair" presStyleCnt="0"/>
      <dgm:spPr/>
      <dgm:t>
        <a:bodyPr/>
        <a:lstStyle/>
        <a:p>
          <a:endParaRPr lang="bg-BG"/>
        </a:p>
      </dgm:t>
    </dgm:pt>
    <dgm:pt modelId="{73D18573-7068-49F6-9E2E-7E8366758261}" type="pres">
      <dgm:prSet presAssocID="{607BA843-1F14-40ED-94A0-EFF9459FF593}" presName="spaceH" presStyleLbl="node1" presStyleIdx="0" presStyleCnt="0"/>
      <dgm:spPr/>
      <dgm:t>
        <a:bodyPr/>
        <a:lstStyle/>
        <a:p>
          <a:endParaRPr lang="bg-BG"/>
        </a:p>
      </dgm:t>
    </dgm:pt>
    <dgm:pt modelId="{DC52C35E-227E-465B-B84B-408F741782C3}" type="pres">
      <dgm:prSet presAssocID="{607BA843-1F14-40ED-94A0-EFF9459FF593}" presName="desPictures" presStyleLbl="alignImgPlace1" presStyleIdx="1" presStyleCnt="7"/>
      <dgm:spPr/>
      <dgm:t>
        <a:bodyPr/>
        <a:lstStyle/>
        <a:p>
          <a:endParaRPr lang="bg-BG"/>
        </a:p>
      </dgm:t>
    </dgm:pt>
    <dgm:pt modelId="{4CAF0A52-1D25-431A-A3E6-F116D34FC499}" type="pres">
      <dgm:prSet presAssocID="{607BA843-1F14-40ED-94A0-EFF9459FF593}" presName="desTextWrapper" presStyleCnt="0"/>
      <dgm:spPr/>
      <dgm:t>
        <a:bodyPr/>
        <a:lstStyle/>
        <a:p>
          <a:endParaRPr lang="bg-BG"/>
        </a:p>
      </dgm:t>
    </dgm:pt>
    <dgm:pt modelId="{BE965172-BEFF-4993-BA3B-0440C373C112}" type="pres">
      <dgm:prSet presAssocID="{607BA843-1F14-40ED-94A0-EFF9459FF593}" presName="des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4E166AE-0F5F-4F95-B7E5-1815E84AEE23}" type="pres">
      <dgm:prSet presAssocID="{332FE5FF-DDF1-4F80-A0C7-224942D6C0DE}" presName="spaceV" presStyleCnt="0"/>
      <dgm:spPr/>
      <dgm:t>
        <a:bodyPr/>
        <a:lstStyle/>
        <a:p>
          <a:endParaRPr lang="bg-BG"/>
        </a:p>
      </dgm:t>
    </dgm:pt>
    <dgm:pt modelId="{E052BF95-54F5-4298-AE79-9A186250CA86}" type="pres">
      <dgm:prSet presAssocID="{C360B0CF-0E7F-406C-AC72-5E49C6C30EB2}" presName="pair" presStyleCnt="0"/>
      <dgm:spPr/>
      <dgm:t>
        <a:bodyPr/>
        <a:lstStyle/>
        <a:p>
          <a:endParaRPr lang="bg-BG"/>
        </a:p>
      </dgm:t>
    </dgm:pt>
    <dgm:pt modelId="{D373CD37-E72A-4315-B85D-DB5BE3B6B968}" type="pres">
      <dgm:prSet presAssocID="{C360B0CF-0E7F-406C-AC72-5E49C6C30EB2}" presName="spaceH" presStyleLbl="node1" presStyleIdx="0" presStyleCnt="0"/>
      <dgm:spPr/>
      <dgm:t>
        <a:bodyPr/>
        <a:lstStyle/>
        <a:p>
          <a:endParaRPr lang="bg-BG"/>
        </a:p>
      </dgm:t>
    </dgm:pt>
    <dgm:pt modelId="{D3C521DF-5EFE-428C-B524-3602A19912F8}" type="pres">
      <dgm:prSet presAssocID="{C360B0CF-0E7F-406C-AC72-5E49C6C30EB2}" presName="desPictures" presStyleLbl="alignImgPlace1" presStyleIdx="2" presStyleCnt="7"/>
      <dgm:spPr/>
      <dgm:t>
        <a:bodyPr/>
        <a:lstStyle/>
        <a:p>
          <a:endParaRPr lang="bg-BG"/>
        </a:p>
      </dgm:t>
    </dgm:pt>
    <dgm:pt modelId="{E063277B-D70F-45A3-9BDD-6F9AE96B20CA}" type="pres">
      <dgm:prSet presAssocID="{C360B0CF-0E7F-406C-AC72-5E49C6C30EB2}" presName="desTextWrapper" presStyleCnt="0"/>
      <dgm:spPr/>
      <dgm:t>
        <a:bodyPr/>
        <a:lstStyle/>
        <a:p>
          <a:endParaRPr lang="bg-BG"/>
        </a:p>
      </dgm:t>
    </dgm:pt>
    <dgm:pt modelId="{59C7044D-50FB-48D4-BF32-ADECDD8CBEB8}" type="pres">
      <dgm:prSet presAssocID="{C360B0CF-0E7F-406C-AC72-5E49C6C30EB2}" presName="des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EB25B9F-FC0E-49D7-8B07-4B16AF212AA0}" type="pres">
      <dgm:prSet presAssocID="{98CB8B96-78FF-4B34-B886-6C948121B71B}" presName="spaceV" presStyleCnt="0"/>
      <dgm:spPr/>
      <dgm:t>
        <a:bodyPr/>
        <a:lstStyle/>
        <a:p>
          <a:endParaRPr lang="bg-BG"/>
        </a:p>
      </dgm:t>
    </dgm:pt>
    <dgm:pt modelId="{430DC165-AA1F-4F14-8F59-C9C69682A5AD}" type="pres">
      <dgm:prSet presAssocID="{0B76E4E3-A9B9-4BDE-97BD-9D55FE653733}" presName="pair" presStyleCnt="0"/>
      <dgm:spPr/>
      <dgm:t>
        <a:bodyPr/>
        <a:lstStyle/>
        <a:p>
          <a:endParaRPr lang="bg-BG"/>
        </a:p>
      </dgm:t>
    </dgm:pt>
    <dgm:pt modelId="{328E889A-2964-4885-AC09-D79BE6029FE4}" type="pres">
      <dgm:prSet presAssocID="{0B76E4E3-A9B9-4BDE-97BD-9D55FE653733}" presName="spaceH" presStyleLbl="node1" presStyleIdx="0" presStyleCnt="0"/>
      <dgm:spPr/>
      <dgm:t>
        <a:bodyPr/>
        <a:lstStyle/>
        <a:p>
          <a:endParaRPr lang="bg-BG"/>
        </a:p>
      </dgm:t>
    </dgm:pt>
    <dgm:pt modelId="{93892C1D-298D-43A2-8123-8F3E8F36518E}" type="pres">
      <dgm:prSet presAssocID="{0B76E4E3-A9B9-4BDE-97BD-9D55FE653733}" presName="desPictures" presStyleLbl="alignImgPlace1" presStyleIdx="3" presStyleCnt="7"/>
      <dgm:spPr/>
      <dgm:t>
        <a:bodyPr/>
        <a:lstStyle/>
        <a:p>
          <a:endParaRPr lang="bg-BG"/>
        </a:p>
      </dgm:t>
    </dgm:pt>
    <dgm:pt modelId="{F5A962B8-FC59-4CB7-8E59-BE0DF8CA4438}" type="pres">
      <dgm:prSet presAssocID="{0B76E4E3-A9B9-4BDE-97BD-9D55FE653733}" presName="desTextWrapper" presStyleCnt="0"/>
      <dgm:spPr/>
      <dgm:t>
        <a:bodyPr/>
        <a:lstStyle/>
        <a:p>
          <a:endParaRPr lang="bg-BG"/>
        </a:p>
      </dgm:t>
    </dgm:pt>
    <dgm:pt modelId="{039CE5AF-0724-4EEA-8D7F-A8423BC14BA9}" type="pres">
      <dgm:prSet presAssocID="{0B76E4E3-A9B9-4BDE-97BD-9D55FE653733}" presName="des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23D414-7B96-464E-893A-BFC1F12D057B}" type="pres">
      <dgm:prSet presAssocID="{9A55FFAB-E0EB-4451-9185-3FF0B5FA543A}" presName="spaceV" presStyleCnt="0"/>
      <dgm:spPr/>
      <dgm:t>
        <a:bodyPr/>
        <a:lstStyle/>
        <a:p>
          <a:endParaRPr lang="bg-BG"/>
        </a:p>
      </dgm:t>
    </dgm:pt>
    <dgm:pt modelId="{8CE6870B-5A1C-48A1-A2AB-C015D8D81648}" type="pres">
      <dgm:prSet presAssocID="{31A57A13-CEDA-4EBA-AD95-53BB6F5B7A8A}" presName="pair" presStyleCnt="0"/>
      <dgm:spPr/>
      <dgm:t>
        <a:bodyPr/>
        <a:lstStyle/>
        <a:p>
          <a:endParaRPr lang="bg-BG"/>
        </a:p>
      </dgm:t>
    </dgm:pt>
    <dgm:pt modelId="{17BA38B1-DBA1-47B4-97C3-983CF7E6C759}" type="pres">
      <dgm:prSet presAssocID="{31A57A13-CEDA-4EBA-AD95-53BB6F5B7A8A}" presName="spaceH" presStyleLbl="node1" presStyleIdx="0" presStyleCnt="0"/>
      <dgm:spPr/>
      <dgm:t>
        <a:bodyPr/>
        <a:lstStyle/>
        <a:p>
          <a:endParaRPr lang="bg-BG"/>
        </a:p>
      </dgm:t>
    </dgm:pt>
    <dgm:pt modelId="{BFC31058-64B6-4E72-B64F-5C11528A811C}" type="pres">
      <dgm:prSet presAssocID="{31A57A13-CEDA-4EBA-AD95-53BB6F5B7A8A}" presName="desPictures" presStyleLbl="alignImgPlace1" presStyleIdx="4" presStyleCnt="7"/>
      <dgm:spPr/>
      <dgm:t>
        <a:bodyPr/>
        <a:lstStyle/>
        <a:p>
          <a:endParaRPr lang="bg-BG"/>
        </a:p>
      </dgm:t>
    </dgm:pt>
    <dgm:pt modelId="{E106D425-ED0F-42CF-9BAE-4C551E3A243A}" type="pres">
      <dgm:prSet presAssocID="{31A57A13-CEDA-4EBA-AD95-53BB6F5B7A8A}" presName="desTextWrapper" presStyleCnt="0"/>
      <dgm:spPr/>
      <dgm:t>
        <a:bodyPr/>
        <a:lstStyle/>
        <a:p>
          <a:endParaRPr lang="bg-BG"/>
        </a:p>
      </dgm:t>
    </dgm:pt>
    <dgm:pt modelId="{893B262A-8239-48F1-8C2B-DC664C4C4844}" type="pres">
      <dgm:prSet presAssocID="{31A57A13-CEDA-4EBA-AD95-53BB6F5B7A8A}" presName="des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3F0985F-2B9F-48A2-8452-1C3710B8F754}" type="pres">
      <dgm:prSet presAssocID="{0FAC454A-0F20-461D-930A-C0079119CAAC}" presName="spaceV" presStyleCnt="0"/>
      <dgm:spPr/>
      <dgm:t>
        <a:bodyPr/>
        <a:lstStyle/>
        <a:p>
          <a:endParaRPr lang="bg-BG"/>
        </a:p>
      </dgm:t>
    </dgm:pt>
    <dgm:pt modelId="{6ECED3A9-9F96-4B22-993A-44BE7D4FED97}" type="pres">
      <dgm:prSet presAssocID="{FD42EEC7-C406-40D5-A045-39D83848C0F2}" presName="pair" presStyleCnt="0"/>
      <dgm:spPr/>
      <dgm:t>
        <a:bodyPr/>
        <a:lstStyle/>
        <a:p>
          <a:endParaRPr lang="bg-BG"/>
        </a:p>
      </dgm:t>
    </dgm:pt>
    <dgm:pt modelId="{371CDCD4-F76A-4CCB-8A37-D784F90C845A}" type="pres">
      <dgm:prSet presAssocID="{FD42EEC7-C406-40D5-A045-39D83848C0F2}" presName="spaceH" presStyleLbl="node1" presStyleIdx="0" presStyleCnt="0"/>
      <dgm:spPr/>
      <dgm:t>
        <a:bodyPr/>
        <a:lstStyle/>
        <a:p>
          <a:endParaRPr lang="bg-BG"/>
        </a:p>
      </dgm:t>
    </dgm:pt>
    <dgm:pt modelId="{0E745267-86BB-427C-B733-B38A2DDEA175}" type="pres">
      <dgm:prSet presAssocID="{FD42EEC7-C406-40D5-A045-39D83848C0F2}" presName="desPictures" presStyleLbl="alignImgPlace1" presStyleIdx="5" presStyleCnt="7"/>
      <dgm:spPr/>
      <dgm:t>
        <a:bodyPr/>
        <a:lstStyle/>
        <a:p>
          <a:endParaRPr lang="bg-BG"/>
        </a:p>
      </dgm:t>
    </dgm:pt>
    <dgm:pt modelId="{E71CB075-1435-4737-995B-44D61F405CF4}" type="pres">
      <dgm:prSet presAssocID="{FD42EEC7-C406-40D5-A045-39D83848C0F2}" presName="desTextWrapper" presStyleCnt="0"/>
      <dgm:spPr/>
      <dgm:t>
        <a:bodyPr/>
        <a:lstStyle/>
        <a:p>
          <a:endParaRPr lang="bg-BG"/>
        </a:p>
      </dgm:t>
    </dgm:pt>
    <dgm:pt modelId="{5606C752-1955-4165-B33E-14F6E98290AE}" type="pres">
      <dgm:prSet presAssocID="{FD42EEC7-C406-40D5-A045-39D83848C0F2}" presName="des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04FC78C-AD5D-49E0-A248-9910A13DB852}" type="pres">
      <dgm:prSet presAssocID="{5054EA15-B0B4-4267-8C88-7C4068EF905C}" presName="spaceV" presStyleCnt="0"/>
      <dgm:spPr/>
      <dgm:t>
        <a:bodyPr/>
        <a:lstStyle/>
        <a:p>
          <a:endParaRPr lang="bg-BG"/>
        </a:p>
      </dgm:t>
    </dgm:pt>
    <dgm:pt modelId="{F14511DC-779B-4D2F-B1AA-59C409BBE25D}" type="pres">
      <dgm:prSet presAssocID="{04537275-D37C-4D84-B983-17E9401DCD79}" presName="pair" presStyleCnt="0"/>
      <dgm:spPr/>
      <dgm:t>
        <a:bodyPr/>
        <a:lstStyle/>
        <a:p>
          <a:endParaRPr lang="bg-BG"/>
        </a:p>
      </dgm:t>
    </dgm:pt>
    <dgm:pt modelId="{19197FEA-D548-41E9-A18C-2C3DED462E85}" type="pres">
      <dgm:prSet presAssocID="{04537275-D37C-4D84-B983-17E9401DCD79}" presName="spaceH" presStyleLbl="node1" presStyleIdx="0" presStyleCnt="0"/>
      <dgm:spPr/>
      <dgm:t>
        <a:bodyPr/>
        <a:lstStyle/>
        <a:p>
          <a:endParaRPr lang="bg-BG"/>
        </a:p>
      </dgm:t>
    </dgm:pt>
    <dgm:pt modelId="{E2BD67C5-E927-4A13-A71E-309ED9662C06}" type="pres">
      <dgm:prSet presAssocID="{04537275-D37C-4D84-B983-17E9401DCD79}" presName="desPictures" presStyleLbl="alignImgPlace1" presStyleIdx="6" presStyleCnt="7"/>
      <dgm:spPr/>
      <dgm:t>
        <a:bodyPr/>
        <a:lstStyle/>
        <a:p>
          <a:endParaRPr lang="bg-BG"/>
        </a:p>
      </dgm:t>
    </dgm:pt>
    <dgm:pt modelId="{86E686FD-3102-4195-AE2E-AD7DB3708B7C}" type="pres">
      <dgm:prSet presAssocID="{04537275-D37C-4D84-B983-17E9401DCD79}" presName="desTextWrapper" presStyleCnt="0"/>
      <dgm:spPr/>
      <dgm:t>
        <a:bodyPr/>
        <a:lstStyle/>
        <a:p>
          <a:endParaRPr lang="bg-BG"/>
        </a:p>
      </dgm:t>
    </dgm:pt>
    <dgm:pt modelId="{CF9BBF2D-BA93-4F91-8BBB-0A06AD4C2DFB}" type="pres">
      <dgm:prSet presAssocID="{04537275-D37C-4D84-B983-17E9401DCD79}" presName="des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5C6F759-56C2-4741-94F7-9990CFF783FE}" type="pres">
      <dgm:prSet presAssocID="{1871861D-BA4D-47F6-9643-D989A67FE449}" presName="maxNode" presStyleCnt="0"/>
      <dgm:spPr/>
      <dgm:t>
        <a:bodyPr/>
        <a:lstStyle/>
        <a:p>
          <a:endParaRPr lang="bg-BG"/>
        </a:p>
      </dgm:t>
    </dgm:pt>
    <dgm:pt modelId="{24D6F82E-E4B5-47DA-B69D-FFF288CE93D5}" type="pres">
      <dgm:prSet presAssocID="{1871861D-BA4D-47F6-9643-D989A67FE449}" presName="Name33" presStyleCnt="0"/>
      <dgm:spPr/>
      <dgm:t>
        <a:bodyPr/>
        <a:lstStyle/>
        <a:p>
          <a:endParaRPr lang="bg-BG"/>
        </a:p>
      </dgm:t>
    </dgm:pt>
  </dgm:ptLst>
  <dgm:cxnLst>
    <dgm:cxn modelId="{467D85F4-BE77-41E9-AFCA-C0C04D5BB146}" type="presOf" srcId="{7E66A69E-AF47-40B1-9595-39626122350E}" destId="{441BF716-DC28-4FC0-8C5A-E52ED9BC9942}" srcOrd="0" destOrd="0" presId="urn:microsoft.com/office/officeart/2008/layout/AccentedPicture"/>
    <dgm:cxn modelId="{9D4A669F-A15E-4015-B2B0-A2E09B15004B}" srcId="{1871861D-BA4D-47F6-9643-D989A67FE449}" destId="{FD42EEC7-C406-40D5-A045-39D83848C0F2}" srcOrd="6" destOrd="0" parTransId="{C53B05C6-D6A5-442B-9DD2-3E3972EEEFFC}" sibTransId="{5054EA15-B0B4-4267-8C88-7C4068EF905C}"/>
    <dgm:cxn modelId="{4F2A899A-8592-4A5B-9F31-ADECEDB8F9CC}" srcId="{1871861D-BA4D-47F6-9643-D989A67FE449}" destId="{607BA843-1F14-40ED-94A0-EFF9459FF593}" srcOrd="2" destOrd="0" parTransId="{B3452547-1AEA-4C16-9B92-45D200EAC695}" sibTransId="{332FE5FF-DDF1-4F80-A0C7-224942D6C0DE}"/>
    <dgm:cxn modelId="{C0DF6868-946A-4F17-BBDC-73C4299F34AB}" type="presOf" srcId="{198D0B80-7245-417B-9D67-A2486930D748}" destId="{429D313B-0EE2-4268-B28C-4DFD7C21C89C}" srcOrd="0" destOrd="0" presId="urn:microsoft.com/office/officeart/2008/layout/AccentedPicture"/>
    <dgm:cxn modelId="{77982E8A-AB0B-4F2D-8137-81ED0954C2E9}" srcId="{1871861D-BA4D-47F6-9643-D989A67FE449}" destId="{31A57A13-CEDA-4EBA-AD95-53BB6F5B7A8A}" srcOrd="5" destOrd="0" parTransId="{99B2E7C7-AFD4-4748-A4D6-E428CE1D320B}" sibTransId="{0FAC454A-0F20-461D-930A-C0079119CAAC}"/>
    <dgm:cxn modelId="{27CFB5A7-B1A5-4B4F-9164-E703174EEDD5}" srcId="{1871861D-BA4D-47F6-9643-D989A67FE449}" destId="{198D0B80-7245-417B-9D67-A2486930D748}" srcOrd="0" destOrd="0" parTransId="{F04FE6AA-8EEC-4CBB-89F6-17D3BB86812E}" sibTransId="{16630117-C350-4051-B617-5987ABE19A63}"/>
    <dgm:cxn modelId="{E5BA1246-7A95-4E1F-8391-2216178D96B2}" type="presOf" srcId="{FD42EEC7-C406-40D5-A045-39D83848C0F2}" destId="{5606C752-1955-4165-B33E-14F6E98290AE}" srcOrd="0" destOrd="0" presId="urn:microsoft.com/office/officeart/2008/layout/AccentedPicture"/>
    <dgm:cxn modelId="{B6642161-79B8-4A29-82CD-277A6FFDC98D}" srcId="{1871861D-BA4D-47F6-9643-D989A67FE449}" destId="{C360B0CF-0E7F-406C-AC72-5E49C6C30EB2}" srcOrd="3" destOrd="0" parTransId="{2B5BBD7D-E5E7-4DF9-B389-AC1D3EB78012}" sibTransId="{98CB8B96-78FF-4B34-B886-6C948121B71B}"/>
    <dgm:cxn modelId="{0B79A4AD-1DF7-4A28-AC40-5AC8A40BB780}" type="presOf" srcId="{1871861D-BA4D-47F6-9643-D989A67FE449}" destId="{37CAFEB9-CFED-4E78-AFCA-D28239ECE979}" srcOrd="0" destOrd="0" presId="urn:microsoft.com/office/officeart/2008/layout/AccentedPicture"/>
    <dgm:cxn modelId="{C044E39A-11E3-4BE5-B1D3-36BD5C7F7CAF}" srcId="{1871861D-BA4D-47F6-9643-D989A67FE449}" destId="{7E66A69E-AF47-40B1-9595-39626122350E}" srcOrd="1" destOrd="0" parTransId="{251E095E-ABA4-432B-BE9A-0992EA5523A9}" sibTransId="{1B90A5BD-CB63-4DB6-AA04-BD60C8E254E2}"/>
    <dgm:cxn modelId="{DFE10D3D-D6E7-47EB-B7CC-7454C9807A01}" srcId="{1871861D-BA4D-47F6-9643-D989A67FE449}" destId="{0B76E4E3-A9B9-4BDE-97BD-9D55FE653733}" srcOrd="4" destOrd="0" parTransId="{DA731601-27F0-4C8D-9CBB-D56F6886DBB6}" sibTransId="{9A55FFAB-E0EB-4451-9185-3FF0B5FA543A}"/>
    <dgm:cxn modelId="{CA5B2275-14BE-43B9-BB7E-75B86D115B10}" type="presOf" srcId="{C360B0CF-0E7F-406C-AC72-5E49C6C30EB2}" destId="{59C7044D-50FB-48D4-BF32-ADECDD8CBEB8}" srcOrd="0" destOrd="0" presId="urn:microsoft.com/office/officeart/2008/layout/AccentedPicture"/>
    <dgm:cxn modelId="{6D5A007D-590B-49A9-9BE3-5D792D1D8F03}" type="presOf" srcId="{04537275-D37C-4D84-B983-17E9401DCD79}" destId="{CF9BBF2D-BA93-4F91-8BBB-0A06AD4C2DFB}" srcOrd="0" destOrd="0" presId="urn:microsoft.com/office/officeart/2008/layout/AccentedPicture"/>
    <dgm:cxn modelId="{706D047B-B65D-4D80-ACD1-3861E0677BC5}" type="presOf" srcId="{607BA843-1F14-40ED-94A0-EFF9459FF593}" destId="{BE965172-BEFF-4993-BA3B-0440C373C112}" srcOrd="0" destOrd="0" presId="urn:microsoft.com/office/officeart/2008/layout/AccentedPicture"/>
    <dgm:cxn modelId="{80597282-C5C3-4E88-A810-3CC8F1C4B6C6}" type="presOf" srcId="{16630117-C350-4051-B617-5987ABE19A63}" destId="{ED2B5528-4E1A-4E62-A403-61EE26EEE149}" srcOrd="0" destOrd="0" presId="urn:microsoft.com/office/officeart/2008/layout/AccentedPicture"/>
    <dgm:cxn modelId="{F59FAEA5-D320-4B98-AD74-8F8CDD24FA25}" type="presOf" srcId="{31A57A13-CEDA-4EBA-AD95-53BB6F5B7A8A}" destId="{893B262A-8239-48F1-8C2B-DC664C4C4844}" srcOrd="0" destOrd="0" presId="urn:microsoft.com/office/officeart/2008/layout/AccentedPicture"/>
    <dgm:cxn modelId="{FAE1D1BA-3552-43CB-B8DC-29601AFA9E91}" type="presOf" srcId="{0B76E4E3-A9B9-4BDE-97BD-9D55FE653733}" destId="{039CE5AF-0724-4EEA-8D7F-A8423BC14BA9}" srcOrd="0" destOrd="0" presId="urn:microsoft.com/office/officeart/2008/layout/AccentedPicture"/>
    <dgm:cxn modelId="{E0B8A89C-F869-418F-9593-2DB2B8852085}" srcId="{1871861D-BA4D-47F6-9643-D989A67FE449}" destId="{04537275-D37C-4D84-B983-17E9401DCD79}" srcOrd="7" destOrd="0" parTransId="{809F65AF-09A8-468F-8C4A-571E5FA6D179}" sibTransId="{DF5EE6D8-96C2-448F-BA45-1648E7C21C11}"/>
    <dgm:cxn modelId="{18F78856-47BA-4394-94D6-1A099AB3BD74}" type="presParOf" srcId="{37CAFEB9-CFED-4E78-AFCA-D28239ECE979}" destId="{ED2B5528-4E1A-4E62-A403-61EE26EEE149}" srcOrd="0" destOrd="0" presId="urn:microsoft.com/office/officeart/2008/layout/AccentedPicture"/>
    <dgm:cxn modelId="{949C7F9C-7533-4C5D-9CBE-E4DE9C179DBE}" type="presParOf" srcId="{37CAFEB9-CFED-4E78-AFCA-D28239ECE979}" destId="{429D313B-0EE2-4268-B28C-4DFD7C21C89C}" srcOrd="1" destOrd="0" presId="urn:microsoft.com/office/officeart/2008/layout/AccentedPicture"/>
    <dgm:cxn modelId="{EE5DF62B-88B7-441A-8A40-B94950C9C78C}" type="presParOf" srcId="{37CAFEB9-CFED-4E78-AFCA-D28239ECE979}" destId="{9CC2C23A-949F-4664-A094-C233F81F2F0B}" srcOrd="2" destOrd="0" presId="urn:microsoft.com/office/officeart/2008/layout/AccentedPicture"/>
    <dgm:cxn modelId="{21652C1B-E881-49C4-A2AE-92C4C1E61DD1}" type="presParOf" srcId="{9CC2C23A-949F-4664-A094-C233F81F2F0B}" destId="{45105F9C-A078-495F-A77C-C846F3226C3B}" srcOrd="0" destOrd="0" presId="urn:microsoft.com/office/officeart/2008/layout/AccentedPicture"/>
    <dgm:cxn modelId="{D4848E07-FBB1-430F-9719-984688D70FD6}" type="presParOf" srcId="{45105F9C-A078-495F-A77C-C846F3226C3B}" destId="{B666A503-6781-47D5-8AA4-8506258B387C}" srcOrd="0" destOrd="0" presId="urn:microsoft.com/office/officeart/2008/layout/AccentedPicture"/>
    <dgm:cxn modelId="{5B242423-11D9-45B0-ACB2-A0BC75BFFAB2}" type="presParOf" srcId="{45105F9C-A078-495F-A77C-C846F3226C3B}" destId="{918BFB12-4E32-47E3-9BF1-4A7548017E7F}" srcOrd="1" destOrd="0" presId="urn:microsoft.com/office/officeart/2008/layout/AccentedPicture"/>
    <dgm:cxn modelId="{9CF0A1B8-C137-44EA-8CBD-06314B2C944A}" type="presParOf" srcId="{45105F9C-A078-495F-A77C-C846F3226C3B}" destId="{AC6A3DFC-EC1C-4D0A-895A-E7A52171B96D}" srcOrd="2" destOrd="0" presId="urn:microsoft.com/office/officeart/2008/layout/AccentedPicture"/>
    <dgm:cxn modelId="{3699AFF1-C63D-4775-A3C1-55B9B3BE46E3}" type="presParOf" srcId="{AC6A3DFC-EC1C-4D0A-895A-E7A52171B96D}" destId="{441BF716-DC28-4FC0-8C5A-E52ED9BC9942}" srcOrd="0" destOrd="0" presId="urn:microsoft.com/office/officeart/2008/layout/AccentedPicture"/>
    <dgm:cxn modelId="{1C90E4B2-60AB-4FE6-9CD0-25A0B728EEE2}" type="presParOf" srcId="{9CC2C23A-949F-4664-A094-C233F81F2F0B}" destId="{14F8C765-8AE2-4F9A-A19D-690A05E637E1}" srcOrd="1" destOrd="0" presId="urn:microsoft.com/office/officeart/2008/layout/AccentedPicture"/>
    <dgm:cxn modelId="{BD248397-4973-4A81-8326-DA8CF527BDFA}" type="presParOf" srcId="{9CC2C23A-949F-4664-A094-C233F81F2F0B}" destId="{71AA8010-ECAA-4796-A065-9DB04B7BBE3A}" srcOrd="2" destOrd="0" presId="urn:microsoft.com/office/officeart/2008/layout/AccentedPicture"/>
    <dgm:cxn modelId="{7685427B-2E3E-40A6-9790-7D5845815C6C}" type="presParOf" srcId="{71AA8010-ECAA-4796-A065-9DB04B7BBE3A}" destId="{73D18573-7068-49F6-9E2E-7E8366758261}" srcOrd="0" destOrd="0" presId="urn:microsoft.com/office/officeart/2008/layout/AccentedPicture"/>
    <dgm:cxn modelId="{478D4493-BC19-4A62-9106-27DDE552D6E6}" type="presParOf" srcId="{71AA8010-ECAA-4796-A065-9DB04B7BBE3A}" destId="{DC52C35E-227E-465B-B84B-408F741782C3}" srcOrd="1" destOrd="0" presId="urn:microsoft.com/office/officeart/2008/layout/AccentedPicture"/>
    <dgm:cxn modelId="{BBB519A6-73CE-44B2-B4BE-11647CC42F18}" type="presParOf" srcId="{71AA8010-ECAA-4796-A065-9DB04B7BBE3A}" destId="{4CAF0A52-1D25-431A-A3E6-F116D34FC499}" srcOrd="2" destOrd="0" presId="urn:microsoft.com/office/officeart/2008/layout/AccentedPicture"/>
    <dgm:cxn modelId="{80C6802B-C596-4728-8A39-5FE477BB6C4E}" type="presParOf" srcId="{4CAF0A52-1D25-431A-A3E6-F116D34FC499}" destId="{BE965172-BEFF-4993-BA3B-0440C373C112}" srcOrd="0" destOrd="0" presId="urn:microsoft.com/office/officeart/2008/layout/AccentedPicture"/>
    <dgm:cxn modelId="{20B52F94-C2DC-424F-A680-CCA926E7FF33}" type="presParOf" srcId="{9CC2C23A-949F-4664-A094-C233F81F2F0B}" destId="{04E166AE-0F5F-4F95-B7E5-1815E84AEE23}" srcOrd="3" destOrd="0" presId="urn:microsoft.com/office/officeart/2008/layout/AccentedPicture"/>
    <dgm:cxn modelId="{FEE1A783-3D65-4CCE-8AB2-C7B1472F555E}" type="presParOf" srcId="{9CC2C23A-949F-4664-A094-C233F81F2F0B}" destId="{E052BF95-54F5-4298-AE79-9A186250CA86}" srcOrd="4" destOrd="0" presId="urn:microsoft.com/office/officeart/2008/layout/AccentedPicture"/>
    <dgm:cxn modelId="{3F3A2EAA-291E-4C4E-BD0B-0A0369D806B4}" type="presParOf" srcId="{E052BF95-54F5-4298-AE79-9A186250CA86}" destId="{D373CD37-E72A-4315-B85D-DB5BE3B6B968}" srcOrd="0" destOrd="0" presId="urn:microsoft.com/office/officeart/2008/layout/AccentedPicture"/>
    <dgm:cxn modelId="{6FBDABA9-3D80-485C-8D20-1A459DC3D480}" type="presParOf" srcId="{E052BF95-54F5-4298-AE79-9A186250CA86}" destId="{D3C521DF-5EFE-428C-B524-3602A19912F8}" srcOrd="1" destOrd="0" presId="urn:microsoft.com/office/officeart/2008/layout/AccentedPicture"/>
    <dgm:cxn modelId="{C4F07B64-02FC-4CCD-8A7F-C6A60BB5ED70}" type="presParOf" srcId="{E052BF95-54F5-4298-AE79-9A186250CA86}" destId="{E063277B-D70F-45A3-9BDD-6F9AE96B20CA}" srcOrd="2" destOrd="0" presId="urn:microsoft.com/office/officeart/2008/layout/AccentedPicture"/>
    <dgm:cxn modelId="{A49CC765-7415-4315-A826-D4AE8ED0171E}" type="presParOf" srcId="{E063277B-D70F-45A3-9BDD-6F9AE96B20CA}" destId="{59C7044D-50FB-48D4-BF32-ADECDD8CBEB8}" srcOrd="0" destOrd="0" presId="urn:microsoft.com/office/officeart/2008/layout/AccentedPicture"/>
    <dgm:cxn modelId="{B8EC969D-99F2-4242-A0CE-D7D8E1F644D1}" type="presParOf" srcId="{9CC2C23A-949F-4664-A094-C233F81F2F0B}" destId="{3EB25B9F-FC0E-49D7-8B07-4B16AF212AA0}" srcOrd="5" destOrd="0" presId="urn:microsoft.com/office/officeart/2008/layout/AccentedPicture"/>
    <dgm:cxn modelId="{72A530F9-E42C-4272-AE80-42FAFE7ED577}" type="presParOf" srcId="{9CC2C23A-949F-4664-A094-C233F81F2F0B}" destId="{430DC165-AA1F-4F14-8F59-C9C69682A5AD}" srcOrd="6" destOrd="0" presId="urn:microsoft.com/office/officeart/2008/layout/AccentedPicture"/>
    <dgm:cxn modelId="{AB083B83-E311-42F9-BF90-E16B70E2B778}" type="presParOf" srcId="{430DC165-AA1F-4F14-8F59-C9C69682A5AD}" destId="{328E889A-2964-4885-AC09-D79BE6029FE4}" srcOrd="0" destOrd="0" presId="urn:microsoft.com/office/officeart/2008/layout/AccentedPicture"/>
    <dgm:cxn modelId="{9976AAF7-AD9F-49A2-9411-CCF46575831B}" type="presParOf" srcId="{430DC165-AA1F-4F14-8F59-C9C69682A5AD}" destId="{93892C1D-298D-43A2-8123-8F3E8F36518E}" srcOrd="1" destOrd="0" presId="urn:microsoft.com/office/officeart/2008/layout/AccentedPicture"/>
    <dgm:cxn modelId="{7B115182-773A-40F7-A01E-13F6DA5B3C88}" type="presParOf" srcId="{430DC165-AA1F-4F14-8F59-C9C69682A5AD}" destId="{F5A962B8-FC59-4CB7-8E59-BE0DF8CA4438}" srcOrd="2" destOrd="0" presId="urn:microsoft.com/office/officeart/2008/layout/AccentedPicture"/>
    <dgm:cxn modelId="{82257042-DA12-4821-95E1-78E79B4F6740}" type="presParOf" srcId="{F5A962B8-FC59-4CB7-8E59-BE0DF8CA4438}" destId="{039CE5AF-0724-4EEA-8D7F-A8423BC14BA9}" srcOrd="0" destOrd="0" presId="urn:microsoft.com/office/officeart/2008/layout/AccentedPicture"/>
    <dgm:cxn modelId="{47446D77-FA05-4558-A017-17F0B3022F03}" type="presParOf" srcId="{9CC2C23A-949F-4664-A094-C233F81F2F0B}" destId="{B423D414-7B96-464E-893A-BFC1F12D057B}" srcOrd="7" destOrd="0" presId="urn:microsoft.com/office/officeart/2008/layout/AccentedPicture"/>
    <dgm:cxn modelId="{D99CA87A-6355-4941-ABAA-3DD9D95D893D}" type="presParOf" srcId="{9CC2C23A-949F-4664-A094-C233F81F2F0B}" destId="{8CE6870B-5A1C-48A1-A2AB-C015D8D81648}" srcOrd="8" destOrd="0" presId="urn:microsoft.com/office/officeart/2008/layout/AccentedPicture"/>
    <dgm:cxn modelId="{ADB152E1-3E0B-4A85-A59E-391D00D78BDC}" type="presParOf" srcId="{8CE6870B-5A1C-48A1-A2AB-C015D8D81648}" destId="{17BA38B1-DBA1-47B4-97C3-983CF7E6C759}" srcOrd="0" destOrd="0" presId="urn:microsoft.com/office/officeart/2008/layout/AccentedPicture"/>
    <dgm:cxn modelId="{2C80228F-6999-43CD-B9B9-9F29041F533D}" type="presParOf" srcId="{8CE6870B-5A1C-48A1-A2AB-C015D8D81648}" destId="{BFC31058-64B6-4E72-B64F-5C11528A811C}" srcOrd="1" destOrd="0" presId="urn:microsoft.com/office/officeart/2008/layout/AccentedPicture"/>
    <dgm:cxn modelId="{9D3EB564-14A7-4D2D-AC7F-C11938F885CB}" type="presParOf" srcId="{8CE6870B-5A1C-48A1-A2AB-C015D8D81648}" destId="{E106D425-ED0F-42CF-9BAE-4C551E3A243A}" srcOrd="2" destOrd="0" presId="urn:microsoft.com/office/officeart/2008/layout/AccentedPicture"/>
    <dgm:cxn modelId="{E2075B75-B86C-4953-BA6A-E7EAFD03FF90}" type="presParOf" srcId="{E106D425-ED0F-42CF-9BAE-4C551E3A243A}" destId="{893B262A-8239-48F1-8C2B-DC664C4C4844}" srcOrd="0" destOrd="0" presId="urn:microsoft.com/office/officeart/2008/layout/AccentedPicture"/>
    <dgm:cxn modelId="{BB8A9C86-4BB7-4C9D-85FF-E8E5CBA3C8F5}" type="presParOf" srcId="{9CC2C23A-949F-4664-A094-C233F81F2F0B}" destId="{73F0985F-2B9F-48A2-8452-1C3710B8F754}" srcOrd="9" destOrd="0" presId="urn:microsoft.com/office/officeart/2008/layout/AccentedPicture"/>
    <dgm:cxn modelId="{53FE2289-02FA-483E-82CD-5B4E3290EE9F}" type="presParOf" srcId="{9CC2C23A-949F-4664-A094-C233F81F2F0B}" destId="{6ECED3A9-9F96-4B22-993A-44BE7D4FED97}" srcOrd="10" destOrd="0" presId="urn:microsoft.com/office/officeart/2008/layout/AccentedPicture"/>
    <dgm:cxn modelId="{8446EEE8-AB84-423B-9CD1-FA5C6D8C76EB}" type="presParOf" srcId="{6ECED3A9-9F96-4B22-993A-44BE7D4FED97}" destId="{371CDCD4-F76A-4CCB-8A37-D784F90C845A}" srcOrd="0" destOrd="0" presId="urn:microsoft.com/office/officeart/2008/layout/AccentedPicture"/>
    <dgm:cxn modelId="{DF5D7909-3E06-4D22-9250-FDFA663779FC}" type="presParOf" srcId="{6ECED3A9-9F96-4B22-993A-44BE7D4FED97}" destId="{0E745267-86BB-427C-B733-B38A2DDEA175}" srcOrd="1" destOrd="0" presId="urn:microsoft.com/office/officeart/2008/layout/AccentedPicture"/>
    <dgm:cxn modelId="{E9BB580D-EE6B-4FDC-B173-1ECFA973433F}" type="presParOf" srcId="{6ECED3A9-9F96-4B22-993A-44BE7D4FED97}" destId="{E71CB075-1435-4737-995B-44D61F405CF4}" srcOrd="2" destOrd="0" presId="urn:microsoft.com/office/officeart/2008/layout/AccentedPicture"/>
    <dgm:cxn modelId="{694FBB1E-E4E2-45B4-9097-051B184E4AC3}" type="presParOf" srcId="{E71CB075-1435-4737-995B-44D61F405CF4}" destId="{5606C752-1955-4165-B33E-14F6E98290AE}" srcOrd="0" destOrd="0" presId="urn:microsoft.com/office/officeart/2008/layout/AccentedPicture"/>
    <dgm:cxn modelId="{58E64DFE-5574-46F5-A851-F707E9F3E15C}" type="presParOf" srcId="{9CC2C23A-949F-4664-A094-C233F81F2F0B}" destId="{404FC78C-AD5D-49E0-A248-9910A13DB852}" srcOrd="11" destOrd="0" presId="urn:microsoft.com/office/officeart/2008/layout/AccentedPicture"/>
    <dgm:cxn modelId="{80895DFE-857D-4505-9C16-75E935BED5DF}" type="presParOf" srcId="{9CC2C23A-949F-4664-A094-C233F81F2F0B}" destId="{F14511DC-779B-4D2F-B1AA-59C409BBE25D}" srcOrd="12" destOrd="0" presId="urn:microsoft.com/office/officeart/2008/layout/AccentedPicture"/>
    <dgm:cxn modelId="{CB02EACD-D031-4CF4-A244-A8256CC126FE}" type="presParOf" srcId="{F14511DC-779B-4D2F-B1AA-59C409BBE25D}" destId="{19197FEA-D548-41E9-A18C-2C3DED462E85}" srcOrd="0" destOrd="0" presId="urn:microsoft.com/office/officeart/2008/layout/AccentedPicture"/>
    <dgm:cxn modelId="{917CD278-9EE7-4D12-B3F4-8BA7B878ED13}" type="presParOf" srcId="{F14511DC-779B-4D2F-B1AA-59C409BBE25D}" destId="{E2BD67C5-E927-4A13-A71E-309ED9662C06}" srcOrd="1" destOrd="0" presId="urn:microsoft.com/office/officeart/2008/layout/AccentedPicture"/>
    <dgm:cxn modelId="{BE35FF07-961A-4D30-B577-B43C34A982B9}" type="presParOf" srcId="{F14511DC-779B-4D2F-B1AA-59C409BBE25D}" destId="{86E686FD-3102-4195-AE2E-AD7DB3708B7C}" srcOrd="2" destOrd="0" presId="urn:microsoft.com/office/officeart/2008/layout/AccentedPicture"/>
    <dgm:cxn modelId="{1EE98B7B-FC41-4EA4-A34E-3ABF25D7C37B}" type="presParOf" srcId="{86E686FD-3102-4195-AE2E-AD7DB3708B7C}" destId="{CF9BBF2D-BA93-4F91-8BBB-0A06AD4C2DFB}" srcOrd="0" destOrd="0" presId="urn:microsoft.com/office/officeart/2008/layout/AccentedPicture"/>
    <dgm:cxn modelId="{B96A123A-FE85-4B99-9609-5A9B8D94D870}" type="presParOf" srcId="{37CAFEB9-CFED-4E78-AFCA-D28239ECE979}" destId="{E5C6F759-56C2-4741-94F7-9990CFF783FE}" srcOrd="3" destOrd="0" presId="urn:microsoft.com/office/officeart/2008/layout/AccentedPicture"/>
    <dgm:cxn modelId="{F802E53F-3278-4D3D-B9CF-FDAAD0C04218}" type="presParOf" srcId="{E5C6F759-56C2-4741-94F7-9990CFF783FE}" destId="{24D6F82E-E4B5-47DA-B69D-FFF288CE93D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2A0094-0A44-4B95-A0C0-431B5AD3109D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bg-BG"/>
        </a:p>
      </dgm:t>
    </dgm:pt>
    <dgm:pt modelId="{970C8A17-1B69-4952-AB9E-ACCDC6CBBFD2}">
      <dgm:prSet phldrT="[Text]" custT="1"/>
      <dgm:spPr/>
      <dgm:t>
        <a:bodyPr/>
        <a:lstStyle/>
        <a:p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Участва при разработването на образеца за описание на ОС</a:t>
          </a:r>
          <a:endParaRPr lang="bg-BG" sz="1800" b="1" noProof="0" dirty="0"/>
        </a:p>
      </dgm:t>
    </dgm:pt>
    <dgm:pt modelId="{2A3AFECC-E074-4B04-88E1-EC419EE4239D}" type="parTrans" cxnId="{62CF73B0-A6BA-45F4-9A02-4EFD48AC4162}">
      <dgm:prSet/>
      <dgm:spPr/>
      <dgm:t>
        <a:bodyPr/>
        <a:lstStyle/>
        <a:p>
          <a:endParaRPr lang="bg-BG"/>
        </a:p>
      </dgm:t>
    </dgm:pt>
    <dgm:pt modelId="{092D46E0-1EA6-4A38-8B1C-2054A853BF56}" type="sibTrans" cxnId="{62CF73B0-A6BA-45F4-9A02-4EFD48AC4162}">
      <dgm:prSet/>
      <dgm:spPr/>
      <dgm:t>
        <a:bodyPr/>
        <a:lstStyle/>
        <a:p>
          <a:endParaRPr lang="bg-BG" sz="2800" b="1">
            <a:solidFill>
              <a:schemeClr val="bg1"/>
            </a:solidFill>
          </a:endParaRPr>
        </a:p>
      </dgm:t>
    </dgm:pt>
    <dgm:pt modelId="{2AF6FD35-4B17-4D5F-BFFC-38C7B55D8476}">
      <dgm:prSet phldrT="[Text]" custT="1"/>
      <dgm:spPr/>
      <dgm:t>
        <a:bodyPr/>
        <a:lstStyle/>
        <a:p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Извършва преглед на описанията на ОС</a:t>
          </a:r>
          <a:endParaRPr lang="bg-BG" sz="1800" b="1" noProof="0" dirty="0"/>
        </a:p>
      </dgm:t>
    </dgm:pt>
    <dgm:pt modelId="{9BDA1801-AB75-4145-AE70-88DB616D29AD}" type="parTrans" cxnId="{032943C3-6879-43D1-9299-86FEF52989A6}">
      <dgm:prSet/>
      <dgm:spPr/>
      <dgm:t>
        <a:bodyPr/>
        <a:lstStyle/>
        <a:p>
          <a:endParaRPr lang="bg-BG"/>
        </a:p>
      </dgm:t>
    </dgm:pt>
    <dgm:pt modelId="{9A02EDCB-E12B-4A38-8913-5D7ED2EDEF4B}" type="sibTrans" cxnId="{032943C3-6879-43D1-9299-86FEF52989A6}">
      <dgm:prSet/>
      <dgm:spPr/>
      <dgm:t>
        <a:bodyPr/>
        <a:lstStyle/>
        <a:p>
          <a:endParaRPr lang="bg-BG"/>
        </a:p>
      </dgm:t>
    </dgm:pt>
    <dgm:pt modelId="{01D8DC1B-97F5-4587-AA21-59F2B140E897}">
      <dgm:prSet phldrT="[Text]" custT="1"/>
      <dgm:spPr/>
      <dgm:t>
        <a:bodyPr/>
        <a:lstStyle/>
        <a:p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Участва в разработването на общи принципи относно прилагането на критериите за освобождаване</a:t>
          </a:r>
          <a:endParaRPr lang="bg-BG" sz="1800" b="1" noProof="0" dirty="0"/>
        </a:p>
      </dgm:t>
    </dgm:pt>
    <dgm:pt modelId="{A6CAD4D8-69E7-456F-B4C5-61B19758533D}" type="parTrans" cxnId="{122FADEE-76DC-4FBB-990C-CAF12915CA9B}">
      <dgm:prSet/>
      <dgm:spPr/>
      <dgm:t>
        <a:bodyPr/>
        <a:lstStyle/>
        <a:p>
          <a:endParaRPr lang="bg-BG"/>
        </a:p>
      </dgm:t>
    </dgm:pt>
    <dgm:pt modelId="{10E29B99-EBB6-4E0E-9488-7D6D61E65B6A}" type="sibTrans" cxnId="{122FADEE-76DC-4FBB-990C-CAF12915CA9B}">
      <dgm:prSet/>
      <dgm:spPr/>
      <dgm:t>
        <a:bodyPr/>
        <a:lstStyle/>
        <a:p>
          <a:endParaRPr lang="bg-BG"/>
        </a:p>
      </dgm:t>
    </dgm:pt>
    <dgm:pt modelId="{B47D21A9-208A-4CD5-9A74-778889E4D522}">
      <dgm:prSet phldrT="[Text]" custT="1"/>
      <dgm:spPr/>
      <dgm:t>
        <a:bodyPr/>
        <a:lstStyle/>
        <a:p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Взема решения за освобождаване на </a:t>
          </a:r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 </a:t>
          </a:r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прилагането на регламента</a:t>
          </a:r>
          <a:endParaRPr lang="bg-BG" sz="1800" b="1" noProof="0" dirty="0"/>
        </a:p>
      </dgm:t>
    </dgm:pt>
    <dgm:pt modelId="{4DBFF149-C0F9-4C58-9421-A6F9C097313D}" type="parTrans" cxnId="{4A8E4C23-CEA7-4118-97C8-F81E3E44AF0C}">
      <dgm:prSet/>
      <dgm:spPr/>
      <dgm:t>
        <a:bodyPr/>
        <a:lstStyle/>
        <a:p>
          <a:endParaRPr lang="bg-BG"/>
        </a:p>
      </dgm:t>
    </dgm:pt>
    <dgm:pt modelId="{F741EECC-27EB-4108-8627-7F846A2192ED}" type="sibTrans" cxnId="{4A8E4C23-CEA7-4118-97C8-F81E3E44AF0C}">
      <dgm:prSet/>
      <dgm:spPr/>
      <dgm:t>
        <a:bodyPr/>
        <a:lstStyle/>
        <a:p>
          <a:endParaRPr lang="bg-BG"/>
        </a:p>
      </dgm:t>
    </dgm:pt>
    <dgm:pt modelId="{9B64BF2C-221E-448F-9AD0-D75A32BCD0C4}">
      <dgm:prSet phldrT="[Text]" custT="1"/>
      <dgm:spPr/>
      <dgm:t>
        <a:bodyPr/>
        <a:lstStyle/>
        <a:p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Публикува на своя уебсайт всички решения за освобождаване</a:t>
          </a:r>
          <a:endParaRPr lang="bg-BG" sz="1800" b="1" noProof="0" dirty="0"/>
        </a:p>
      </dgm:t>
    </dgm:pt>
    <dgm:pt modelId="{1D933DE2-B939-487F-B535-22447ED4D6C6}" type="parTrans" cxnId="{36FC658F-5C7E-43D9-88C1-4ACE895F465F}">
      <dgm:prSet/>
      <dgm:spPr/>
      <dgm:t>
        <a:bodyPr/>
        <a:lstStyle/>
        <a:p>
          <a:endParaRPr lang="bg-BG"/>
        </a:p>
      </dgm:t>
    </dgm:pt>
    <dgm:pt modelId="{E8CAF0E1-843C-4481-B3EA-8A961CE99262}" type="sibTrans" cxnId="{36FC658F-5C7E-43D9-88C1-4ACE895F465F}">
      <dgm:prSet/>
      <dgm:spPr/>
      <dgm:t>
        <a:bodyPr/>
        <a:lstStyle/>
        <a:p>
          <a:endParaRPr lang="bg-BG"/>
        </a:p>
      </dgm:t>
    </dgm:pt>
    <dgm:pt modelId="{5CFF1999-7168-486B-BE4A-A4F29E10407D}">
      <dgm:prSet phldrT="[Text]" custT="1"/>
      <dgm:spPr/>
      <dgm:t>
        <a:bodyPr/>
        <a:lstStyle/>
        <a:p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Изисква от ООС обосновка за определянето на услугата – като основна, допълнителна или спомагателна</a:t>
          </a:r>
          <a:endParaRPr lang="bg-BG" sz="1800" b="1" noProof="0" dirty="0"/>
        </a:p>
      </dgm:t>
    </dgm:pt>
    <dgm:pt modelId="{C92D0FC6-3F52-4342-841C-4E544617C0A0}" type="parTrans" cxnId="{C5F8FF2F-4A93-442D-A93E-315F30C09129}">
      <dgm:prSet/>
      <dgm:spPr/>
      <dgm:t>
        <a:bodyPr/>
        <a:lstStyle/>
        <a:p>
          <a:endParaRPr lang="bg-BG"/>
        </a:p>
      </dgm:t>
    </dgm:pt>
    <dgm:pt modelId="{B63D8085-3661-40C1-B226-41B03FE5F7AB}" type="sibTrans" cxnId="{C5F8FF2F-4A93-442D-A93E-315F30C09129}">
      <dgm:prSet/>
      <dgm:spPr/>
      <dgm:t>
        <a:bodyPr/>
        <a:lstStyle/>
        <a:p>
          <a:endParaRPr lang="bg-BG"/>
        </a:p>
      </dgm:t>
    </dgm:pt>
    <dgm:pt modelId="{5961F07D-2DAF-4D8B-BE9E-15878FA46A07}">
      <dgm:prSet phldrT="[Text]" custT="1"/>
      <dgm:spPr/>
      <dgm:t>
        <a:bodyPr/>
        <a:lstStyle/>
        <a:p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Упражнява контрол  на ООС, относно изискванията за сътрудничество</a:t>
          </a:r>
          <a:endParaRPr lang="bg-BG" sz="1800" b="1" noProof="0" dirty="0"/>
        </a:p>
      </dgm:t>
    </dgm:pt>
    <dgm:pt modelId="{64D95A01-ABC2-4FB5-8378-37DF47566430}" type="parTrans" cxnId="{AAAB6950-ECB5-41DB-985E-D2E3A1E19C15}">
      <dgm:prSet/>
      <dgm:spPr/>
      <dgm:t>
        <a:bodyPr/>
        <a:lstStyle/>
        <a:p>
          <a:endParaRPr lang="bg-BG"/>
        </a:p>
      </dgm:t>
    </dgm:pt>
    <dgm:pt modelId="{F0F45D26-E1CB-4F7C-9FE4-37CCF8E8F5C5}" type="sibTrans" cxnId="{AAAB6950-ECB5-41DB-985E-D2E3A1E19C15}">
      <dgm:prSet/>
      <dgm:spPr/>
      <dgm:t>
        <a:bodyPr/>
        <a:lstStyle/>
        <a:p>
          <a:endParaRPr lang="bg-BG"/>
        </a:p>
      </dgm:t>
    </dgm:pt>
    <dgm:pt modelId="{18005482-F0AE-40F7-AE33-77117D1D81DB}" type="pres">
      <dgm:prSet presAssocID="{E22A0094-0A44-4B95-A0C0-431B5AD310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0377120E-C9CA-45AC-8244-05C524453166}" type="pres">
      <dgm:prSet presAssocID="{E22A0094-0A44-4B95-A0C0-431B5AD3109D}" presName="Name1" presStyleCnt="0"/>
      <dgm:spPr/>
      <dgm:t>
        <a:bodyPr/>
        <a:lstStyle/>
        <a:p>
          <a:endParaRPr lang="bg-BG"/>
        </a:p>
      </dgm:t>
    </dgm:pt>
    <dgm:pt modelId="{CF0895DA-1563-4C8B-AB77-53408E6F1CE5}" type="pres">
      <dgm:prSet presAssocID="{E22A0094-0A44-4B95-A0C0-431B5AD3109D}" presName="cycle" presStyleCnt="0"/>
      <dgm:spPr/>
      <dgm:t>
        <a:bodyPr/>
        <a:lstStyle/>
        <a:p>
          <a:endParaRPr lang="bg-BG"/>
        </a:p>
      </dgm:t>
    </dgm:pt>
    <dgm:pt modelId="{55914CA9-EA56-447A-8A11-EF0AB39E72A0}" type="pres">
      <dgm:prSet presAssocID="{E22A0094-0A44-4B95-A0C0-431B5AD3109D}" presName="srcNode" presStyleLbl="node1" presStyleIdx="0" presStyleCnt="7"/>
      <dgm:spPr/>
      <dgm:t>
        <a:bodyPr/>
        <a:lstStyle/>
        <a:p>
          <a:endParaRPr lang="bg-BG"/>
        </a:p>
      </dgm:t>
    </dgm:pt>
    <dgm:pt modelId="{F87DBCE1-6379-4B0A-BEAE-D4E7AA8D8C22}" type="pres">
      <dgm:prSet presAssocID="{E22A0094-0A44-4B95-A0C0-431B5AD3109D}" presName="conn" presStyleLbl="parChTrans1D2" presStyleIdx="0" presStyleCnt="1"/>
      <dgm:spPr/>
      <dgm:t>
        <a:bodyPr/>
        <a:lstStyle/>
        <a:p>
          <a:endParaRPr lang="bg-BG"/>
        </a:p>
      </dgm:t>
    </dgm:pt>
    <dgm:pt modelId="{8B947AB6-3CA6-49BF-A4E9-A1F21F1F1DB7}" type="pres">
      <dgm:prSet presAssocID="{E22A0094-0A44-4B95-A0C0-431B5AD3109D}" presName="extraNode" presStyleLbl="node1" presStyleIdx="0" presStyleCnt="7"/>
      <dgm:spPr/>
      <dgm:t>
        <a:bodyPr/>
        <a:lstStyle/>
        <a:p>
          <a:endParaRPr lang="bg-BG"/>
        </a:p>
      </dgm:t>
    </dgm:pt>
    <dgm:pt modelId="{02E81E4B-BBA7-49F3-9B64-A24953BD6117}" type="pres">
      <dgm:prSet presAssocID="{E22A0094-0A44-4B95-A0C0-431B5AD3109D}" presName="dstNode" presStyleLbl="node1" presStyleIdx="0" presStyleCnt="7"/>
      <dgm:spPr/>
      <dgm:t>
        <a:bodyPr/>
        <a:lstStyle/>
        <a:p>
          <a:endParaRPr lang="bg-BG"/>
        </a:p>
      </dgm:t>
    </dgm:pt>
    <dgm:pt modelId="{02725AD6-72BE-404C-A351-273D7B197452}" type="pres">
      <dgm:prSet presAssocID="{970C8A17-1B69-4952-AB9E-ACCDC6CBBFD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893AE02-464C-45A8-907D-C6B73C289CBD}" type="pres">
      <dgm:prSet presAssocID="{970C8A17-1B69-4952-AB9E-ACCDC6CBBFD2}" presName="accent_1" presStyleCnt="0"/>
      <dgm:spPr/>
      <dgm:t>
        <a:bodyPr/>
        <a:lstStyle/>
        <a:p>
          <a:endParaRPr lang="bg-BG"/>
        </a:p>
      </dgm:t>
    </dgm:pt>
    <dgm:pt modelId="{AAD0503D-EAD9-481E-9C29-2491424D23A9}" type="pres">
      <dgm:prSet presAssocID="{970C8A17-1B69-4952-AB9E-ACCDC6CBBFD2}" presName="accentRepeatNode" presStyleLbl="solidFgAcc1" presStyleIdx="0" presStyleCnt="7"/>
      <dgm:spPr/>
      <dgm:t>
        <a:bodyPr/>
        <a:lstStyle/>
        <a:p>
          <a:endParaRPr lang="bg-BG"/>
        </a:p>
      </dgm:t>
    </dgm:pt>
    <dgm:pt modelId="{1190FBD5-291E-4068-BE8B-44C873FCE329}" type="pres">
      <dgm:prSet presAssocID="{2AF6FD35-4B17-4D5F-BFFC-38C7B55D847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51386FB-CD4E-4207-8313-BEB774BCA9A0}" type="pres">
      <dgm:prSet presAssocID="{2AF6FD35-4B17-4D5F-BFFC-38C7B55D8476}" presName="accent_2" presStyleCnt="0"/>
      <dgm:spPr/>
      <dgm:t>
        <a:bodyPr/>
        <a:lstStyle/>
        <a:p>
          <a:endParaRPr lang="bg-BG"/>
        </a:p>
      </dgm:t>
    </dgm:pt>
    <dgm:pt modelId="{032B937B-FC3D-4FD4-908B-1BB76749582A}" type="pres">
      <dgm:prSet presAssocID="{2AF6FD35-4B17-4D5F-BFFC-38C7B55D8476}" presName="accentRepeatNode" presStyleLbl="solidFgAcc1" presStyleIdx="1" presStyleCnt="7"/>
      <dgm:spPr/>
      <dgm:t>
        <a:bodyPr/>
        <a:lstStyle/>
        <a:p>
          <a:endParaRPr lang="bg-BG"/>
        </a:p>
      </dgm:t>
    </dgm:pt>
    <dgm:pt modelId="{9B22016B-2254-46FB-B368-E905A828BDBB}" type="pres">
      <dgm:prSet presAssocID="{01D8DC1B-97F5-4587-AA21-59F2B140E89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0EF3F11-5267-4A2F-8481-9B4BE0506646}" type="pres">
      <dgm:prSet presAssocID="{01D8DC1B-97F5-4587-AA21-59F2B140E897}" presName="accent_3" presStyleCnt="0"/>
      <dgm:spPr/>
      <dgm:t>
        <a:bodyPr/>
        <a:lstStyle/>
        <a:p>
          <a:endParaRPr lang="bg-BG"/>
        </a:p>
      </dgm:t>
    </dgm:pt>
    <dgm:pt modelId="{943D66AD-858C-4318-AA46-575DD1A9F089}" type="pres">
      <dgm:prSet presAssocID="{01D8DC1B-97F5-4587-AA21-59F2B140E897}" presName="accentRepeatNode" presStyleLbl="solidFgAcc1" presStyleIdx="2" presStyleCnt="7"/>
      <dgm:spPr/>
      <dgm:t>
        <a:bodyPr/>
        <a:lstStyle/>
        <a:p>
          <a:endParaRPr lang="bg-BG"/>
        </a:p>
      </dgm:t>
    </dgm:pt>
    <dgm:pt modelId="{4F204256-D1C5-46C2-A8D8-05B842F691B1}" type="pres">
      <dgm:prSet presAssocID="{B47D21A9-208A-4CD5-9A74-778889E4D52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48DBB1-4228-464B-B000-EDD0AEB5B240}" type="pres">
      <dgm:prSet presAssocID="{B47D21A9-208A-4CD5-9A74-778889E4D522}" presName="accent_4" presStyleCnt="0"/>
      <dgm:spPr/>
      <dgm:t>
        <a:bodyPr/>
        <a:lstStyle/>
        <a:p>
          <a:endParaRPr lang="bg-BG"/>
        </a:p>
      </dgm:t>
    </dgm:pt>
    <dgm:pt modelId="{FAE8808C-6102-47F5-ADC8-852A4A514AFF}" type="pres">
      <dgm:prSet presAssocID="{B47D21A9-208A-4CD5-9A74-778889E4D522}" presName="accentRepeatNode" presStyleLbl="solidFgAcc1" presStyleIdx="3" presStyleCnt="7"/>
      <dgm:spPr/>
      <dgm:t>
        <a:bodyPr/>
        <a:lstStyle/>
        <a:p>
          <a:endParaRPr lang="bg-BG"/>
        </a:p>
      </dgm:t>
    </dgm:pt>
    <dgm:pt modelId="{33AD53B0-7C4F-4658-98EA-16AFA376CC26}" type="pres">
      <dgm:prSet presAssocID="{9B64BF2C-221E-448F-9AD0-D75A32BCD0C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C5420DF-6F72-4630-BD49-A2B4070B565E}" type="pres">
      <dgm:prSet presAssocID="{9B64BF2C-221E-448F-9AD0-D75A32BCD0C4}" presName="accent_5" presStyleCnt="0"/>
      <dgm:spPr/>
      <dgm:t>
        <a:bodyPr/>
        <a:lstStyle/>
        <a:p>
          <a:endParaRPr lang="bg-BG"/>
        </a:p>
      </dgm:t>
    </dgm:pt>
    <dgm:pt modelId="{6CE08431-9C2F-4AAB-BF42-F1F2B0228526}" type="pres">
      <dgm:prSet presAssocID="{9B64BF2C-221E-448F-9AD0-D75A32BCD0C4}" presName="accentRepeatNode" presStyleLbl="solidFgAcc1" presStyleIdx="4" presStyleCnt="7"/>
      <dgm:spPr/>
      <dgm:t>
        <a:bodyPr/>
        <a:lstStyle/>
        <a:p>
          <a:endParaRPr lang="bg-BG"/>
        </a:p>
      </dgm:t>
    </dgm:pt>
    <dgm:pt modelId="{026B1A48-1628-4835-9E57-1ED1A72EA6C7}" type="pres">
      <dgm:prSet presAssocID="{5CFF1999-7168-486B-BE4A-A4F29E10407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C7C9724-1E35-41FF-A490-898B329AA022}" type="pres">
      <dgm:prSet presAssocID="{5CFF1999-7168-486B-BE4A-A4F29E10407D}" presName="accent_6" presStyleCnt="0"/>
      <dgm:spPr/>
      <dgm:t>
        <a:bodyPr/>
        <a:lstStyle/>
        <a:p>
          <a:endParaRPr lang="bg-BG"/>
        </a:p>
      </dgm:t>
    </dgm:pt>
    <dgm:pt modelId="{4CA4BCEE-16E6-4616-8F82-629983E1DC01}" type="pres">
      <dgm:prSet presAssocID="{5CFF1999-7168-486B-BE4A-A4F29E10407D}" presName="accentRepeatNode" presStyleLbl="solidFgAcc1" presStyleIdx="5" presStyleCnt="7"/>
      <dgm:spPr/>
      <dgm:t>
        <a:bodyPr/>
        <a:lstStyle/>
        <a:p>
          <a:endParaRPr lang="bg-BG"/>
        </a:p>
      </dgm:t>
    </dgm:pt>
    <dgm:pt modelId="{7EF1DF34-B789-4E68-AF61-30A5EA9C846E}" type="pres">
      <dgm:prSet presAssocID="{5961F07D-2DAF-4D8B-BE9E-15878FA46A0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01BCBBE-41B1-49B8-842F-C75A7ADF6C17}" type="pres">
      <dgm:prSet presAssocID="{5961F07D-2DAF-4D8B-BE9E-15878FA46A07}" presName="accent_7" presStyleCnt="0"/>
      <dgm:spPr/>
      <dgm:t>
        <a:bodyPr/>
        <a:lstStyle/>
        <a:p>
          <a:endParaRPr lang="bg-BG"/>
        </a:p>
      </dgm:t>
    </dgm:pt>
    <dgm:pt modelId="{B1D13D8D-F5DE-46D8-9BD7-C4E8088CF0F0}" type="pres">
      <dgm:prSet presAssocID="{5961F07D-2DAF-4D8B-BE9E-15878FA46A07}" presName="accentRepeatNode" presStyleLbl="solidFgAcc1" presStyleIdx="6" presStyleCnt="7"/>
      <dgm:spPr/>
      <dgm:t>
        <a:bodyPr/>
        <a:lstStyle/>
        <a:p>
          <a:endParaRPr lang="bg-BG"/>
        </a:p>
      </dgm:t>
    </dgm:pt>
  </dgm:ptLst>
  <dgm:cxnLst>
    <dgm:cxn modelId="{36FC658F-5C7E-43D9-88C1-4ACE895F465F}" srcId="{E22A0094-0A44-4B95-A0C0-431B5AD3109D}" destId="{9B64BF2C-221E-448F-9AD0-D75A32BCD0C4}" srcOrd="4" destOrd="0" parTransId="{1D933DE2-B939-487F-B535-22447ED4D6C6}" sibTransId="{E8CAF0E1-843C-4481-B3EA-8A961CE99262}"/>
    <dgm:cxn modelId="{4A7EEEBA-A114-4569-89FF-4D2F9EB905A3}" type="presOf" srcId="{B47D21A9-208A-4CD5-9A74-778889E4D522}" destId="{4F204256-D1C5-46C2-A8D8-05B842F691B1}" srcOrd="0" destOrd="0" presId="urn:microsoft.com/office/officeart/2008/layout/VerticalCurvedList"/>
    <dgm:cxn modelId="{04AE3489-F582-40CA-8C16-D86DFF098815}" type="presOf" srcId="{9B64BF2C-221E-448F-9AD0-D75A32BCD0C4}" destId="{33AD53B0-7C4F-4658-98EA-16AFA376CC26}" srcOrd="0" destOrd="0" presId="urn:microsoft.com/office/officeart/2008/layout/VerticalCurvedList"/>
    <dgm:cxn modelId="{A3331477-E563-4A99-92AE-F566E6178BD0}" type="presOf" srcId="{970C8A17-1B69-4952-AB9E-ACCDC6CBBFD2}" destId="{02725AD6-72BE-404C-A351-273D7B197452}" srcOrd="0" destOrd="0" presId="urn:microsoft.com/office/officeart/2008/layout/VerticalCurvedList"/>
    <dgm:cxn modelId="{AAAB6950-ECB5-41DB-985E-D2E3A1E19C15}" srcId="{E22A0094-0A44-4B95-A0C0-431B5AD3109D}" destId="{5961F07D-2DAF-4D8B-BE9E-15878FA46A07}" srcOrd="6" destOrd="0" parTransId="{64D95A01-ABC2-4FB5-8378-37DF47566430}" sibTransId="{F0F45D26-E1CB-4F7C-9FE4-37CCF8E8F5C5}"/>
    <dgm:cxn modelId="{8D44A046-58CC-4EFF-A5F8-9AF764A128AF}" type="presOf" srcId="{5961F07D-2DAF-4D8B-BE9E-15878FA46A07}" destId="{7EF1DF34-B789-4E68-AF61-30A5EA9C846E}" srcOrd="0" destOrd="0" presId="urn:microsoft.com/office/officeart/2008/layout/VerticalCurvedList"/>
    <dgm:cxn modelId="{A8789EA0-3B29-4E08-BCFE-DB31CCA7BAB4}" type="presOf" srcId="{E22A0094-0A44-4B95-A0C0-431B5AD3109D}" destId="{18005482-F0AE-40F7-AE33-77117D1D81DB}" srcOrd="0" destOrd="0" presId="urn:microsoft.com/office/officeart/2008/layout/VerticalCurvedList"/>
    <dgm:cxn modelId="{122FADEE-76DC-4FBB-990C-CAF12915CA9B}" srcId="{E22A0094-0A44-4B95-A0C0-431B5AD3109D}" destId="{01D8DC1B-97F5-4587-AA21-59F2B140E897}" srcOrd="2" destOrd="0" parTransId="{A6CAD4D8-69E7-456F-B4C5-61B19758533D}" sibTransId="{10E29B99-EBB6-4E0E-9488-7D6D61E65B6A}"/>
    <dgm:cxn modelId="{25977B89-01EA-4589-8738-89F749EBB9D8}" type="presOf" srcId="{092D46E0-1EA6-4A38-8B1C-2054A853BF56}" destId="{F87DBCE1-6379-4B0A-BEAE-D4E7AA8D8C22}" srcOrd="0" destOrd="0" presId="urn:microsoft.com/office/officeart/2008/layout/VerticalCurvedList"/>
    <dgm:cxn modelId="{C5F8FF2F-4A93-442D-A93E-315F30C09129}" srcId="{E22A0094-0A44-4B95-A0C0-431B5AD3109D}" destId="{5CFF1999-7168-486B-BE4A-A4F29E10407D}" srcOrd="5" destOrd="0" parTransId="{C92D0FC6-3F52-4342-841C-4E544617C0A0}" sibTransId="{B63D8085-3661-40C1-B226-41B03FE5F7AB}"/>
    <dgm:cxn modelId="{032943C3-6879-43D1-9299-86FEF52989A6}" srcId="{E22A0094-0A44-4B95-A0C0-431B5AD3109D}" destId="{2AF6FD35-4B17-4D5F-BFFC-38C7B55D8476}" srcOrd="1" destOrd="0" parTransId="{9BDA1801-AB75-4145-AE70-88DB616D29AD}" sibTransId="{9A02EDCB-E12B-4A38-8913-5D7ED2EDEF4B}"/>
    <dgm:cxn modelId="{44BB4F46-B5CC-41E0-B366-04401F7F83CD}" type="presOf" srcId="{2AF6FD35-4B17-4D5F-BFFC-38C7B55D8476}" destId="{1190FBD5-291E-4068-BE8B-44C873FCE329}" srcOrd="0" destOrd="0" presId="urn:microsoft.com/office/officeart/2008/layout/VerticalCurvedList"/>
    <dgm:cxn modelId="{4A8E4C23-CEA7-4118-97C8-F81E3E44AF0C}" srcId="{E22A0094-0A44-4B95-A0C0-431B5AD3109D}" destId="{B47D21A9-208A-4CD5-9A74-778889E4D522}" srcOrd="3" destOrd="0" parTransId="{4DBFF149-C0F9-4C58-9421-A6F9C097313D}" sibTransId="{F741EECC-27EB-4108-8627-7F846A2192ED}"/>
    <dgm:cxn modelId="{62CF73B0-A6BA-45F4-9A02-4EFD48AC4162}" srcId="{E22A0094-0A44-4B95-A0C0-431B5AD3109D}" destId="{970C8A17-1B69-4952-AB9E-ACCDC6CBBFD2}" srcOrd="0" destOrd="0" parTransId="{2A3AFECC-E074-4B04-88E1-EC419EE4239D}" sibTransId="{092D46E0-1EA6-4A38-8B1C-2054A853BF56}"/>
    <dgm:cxn modelId="{19EFCC7B-7D98-4FF2-85DF-EFCB8FDC62B5}" type="presOf" srcId="{01D8DC1B-97F5-4587-AA21-59F2B140E897}" destId="{9B22016B-2254-46FB-B368-E905A828BDBB}" srcOrd="0" destOrd="0" presId="urn:microsoft.com/office/officeart/2008/layout/VerticalCurvedList"/>
    <dgm:cxn modelId="{29BA0BFA-C6D0-46E9-9CED-8F1628265A37}" type="presOf" srcId="{5CFF1999-7168-486B-BE4A-A4F29E10407D}" destId="{026B1A48-1628-4835-9E57-1ED1A72EA6C7}" srcOrd="0" destOrd="0" presId="urn:microsoft.com/office/officeart/2008/layout/VerticalCurvedList"/>
    <dgm:cxn modelId="{FEB953F9-ED10-4684-9C93-93411C6F4A07}" type="presParOf" srcId="{18005482-F0AE-40F7-AE33-77117D1D81DB}" destId="{0377120E-C9CA-45AC-8244-05C524453166}" srcOrd="0" destOrd="0" presId="urn:microsoft.com/office/officeart/2008/layout/VerticalCurvedList"/>
    <dgm:cxn modelId="{6B091CB7-D8F4-47A5-B675-81AF809C4660}" type="presParOf" srcId="{0377120E-C9CA-45AC-8244-05C524453166}" destId="{CF0895DA-1563-4C8B-AB77-53408E6F1CE5}" srcOrd="0" destOrd="0" presId="urn:microsoft.com/office/officeart/2008/layout/VerticalCurvedList"/>
    <dgm:cxn modelId="{1636B389-5867-4216-80FD-50547C0FA97C}" type="presParOf" srcId="{CF0895DA-1563-4C8B-AB77-53408E6F1CE5}" destId="{55914CA9-EA56-447A-8A11-EF0AB39E72A0}" srcOrd="0" destOrd="0" presId="urn:microsoft.com/office/officeart/2008/layout/VerticalCurvedList"/>
    <dgm:cxn modelId="{255EE598-A2C7-4054-892F-BB82D10D4911}" type="presParOf" srcId="{CF0895DA-1563-4C8B-AB77-53408E6F1CE5}" destId="{F87DBCE1-6379-4B0A-BEAE-D4E7AA8D8C22}" srcOrd="1" destOrd="0" presId="urn:microsoft.com/office/officeart/2008/layout/VerticalCurvedList"/>
    <dgm:cxn modelId="{7927F490-03A6-47B8-B2FC-7BCF3449B43E}" type="presParOf" srcId="{CF0895DA-1563-4C8B-AB77-53408E6F1CE5}" destId="{8B947AB6-3CA6-49BF-A4E9-A1F21F1F1DB7}" srcOrd="2" destOrd="0" presId="urn:microsoft.com/office/officeart/2008/layout/VerticalCurvedList"/>
    <dgm:cxn modelId="{477DF04F-EC98-4AF5-9D47-6A36C2624D9C}" type="presParOf" srcId="{CF0895DA-1563-4C8B-AB77-53408E6F1CE5}" destId="{02E81E4B-BBA7-49F3-9B64-A24953BD6117}" srcOrd="3" destOrd="0" presId="urn:microsoft.com/office/officeart/2008/layout/VerticalCurvedList"/>
    <dgm:cxn modelId="{41FD7B6F-6791-42E9-9FBF-794E205835AB}" type="presParOf" srcId="{0377120E-C9CA-45AC-8244-05C524453166}" destId="{02725AD6-72BE-404C-A351-273D7B197452}" srcOrd="1" destOrd="0" presId="urn:microsoft.com/office/officeart/2008/layout/VerticalCurvedList"/>
    <dgm:cxn modelId="{F99AFD30-5F2B-4974-8479-8F68BE38DB5A}" type="presParOf" srcId="{0377120E-C9CA-45AC-8244-05C524453166}" destId="{E893AE02-464C-45A8-907D-C6B73C289CBD}" srcOrd="2" destOrd="0" presId="urn:microsoft.com/office/officeart/2008/layout/VerticalCurvedList"/>
    <dgm:cxn modelId="{DA5020AE-7689-4F11-A0D6-72BE4838EDF0}" type="presParOf" srcId="{E893AE02-464C-45A8-907D-C6B73C289CBD}" destId="{AAD0503D-EAD9-481E-9C29-2491424D23A9}" srcOrd="0" destOrd="0" presId="urn:microsoft.com/office/officeart/2008/layout/VerticalCurvedList"/>
    <dgm:cxn modelId="{00B8EFA3-E232-4BB5-854B-C598D2BA0C8E}" type="presParOf" srcId="{0377120E-C9CA-45AC-8244-05C524453166}" destId="{1190FBD5-291E-4068-BE8B-44C873FCE329}" srcOrd="3" destOrd="0" presId="urn:microsoft.com/office/officeart/2008/layout/VerticalCurvedList"/>
    <dgm:cxn modelId="{DD2D4B4A-2770-4029-BF9B-F5EE208E73C8}" type="presParOf" srcId="{0377120E-C9CA-45AC-8244-05C524453166}" destId="{651386FB-CD4E-4207-8313-BEB774BCA9A0}" srcOrd="4" destOrd="0" presId="urn:microsoft.com/office/officeart/2008/layout/VerticalCurvedList"/>
    <dgm:cxn modelId="{019DEDEF-A6D8-438C-B346-CD9808DC3FEF}" type="presParOf" srcId="{651386FB-CD4E-4207-8313-BEB774BCA9A0}" destId="{032B937B-FC3D-4FD4-908B-1BB76749582A}" srcOrd="0" destOrd="0" presId="urn:microsoft.com/office/officeart/2008/layout/VerticalCurvedList"/>
    <dgm:cxn modelId="{0B8F8CD4-385F-45D1-91BB-B3FC835CB56D}" type="presParOf" srcId="{0377120E-C9CA-45AC-8244-05C524453166}" destId="{9B22016B-2254-46FB-B368-E905A828BDBB}" srcOrd="5" destOrd="0" presId="urn:microsoft.com/office/officeart/2008/layout/VerticalCurvedList"/>
    <dgm:cxn modelId="{FED30B5F-4D68-454A-9B59-CDDD31EE9A6D}" type="presParOf" srcId="{0377120E-C9CA-45AC-8244-05C524453166}" destId="{00EF3F11-5267-4A2F-8481-9B4BE0506646}" srcOrd="6" destOrd="0" presId="urn:microsoft.com/office/officeart/2008/layout/VerticalCurvedList"/>
    <dgm:cxn modelId="{71E44008-8635-49C4-A1F9-A5C2756C3098}" type="presParOf" srcId="{00EF3F11-5267-4A2F-8481-9B4BE0506646}" destId="{943D66AD-858C-4318-AA46-575DD1A9F089}" srcOrd="0" destOrd="0" presId="urn:microsoft.com/office/officeart/2008/layout/VerticalCurvedList"/>
    <dgm:cxn modelId="{C2899026-FA4B-455F-ABDB-3A2A86B864A1}" type="presParOf" srcId="{0377120E-C9CA-45AC-8244-05C524453166}" destId="{4F204256-D1C5-46C2-A8D8-05B842F691B1}" srcOrd="7" destOrd="0" presId="urn:microsoft.com/office/officeart/2008/layout/VerticalCurvedList"/>
    <dgm:cxn modelId="{4528CE15-7282-476B-B23E-B9BC09DFD6DC}" type="presParOf" srcId="{0377120E-C9CA-45AC-8244-05C524453166}" destId="{E748DBB1-4228-464B-B000-EDD0AEB5B240}" srcOrd="8" destOrd="0" presId="urn:microsoft.com/office/officeart/2008/layout/VerticalCurvedList"/>
    <dgm:cxn modelId="{F789699E-E95C-493B-8C7F-799EA5F2D260}" type="presParOf" srcId="{E748DBB1-4228-464B-B000-EDD0AEB5B240}" destId="{FAE8808C-6102-47F5-ADC8-852A4A514AFF}" srcOrd="0" destOrd="0" presId="urn:microsoft.com/office/officeart/2008/layout/VerticalCurvedList"/>
    <dgm:cxn modelId="{D2114F55-360A-4E1F-BF76-3A0CEA923D38}" type="presParOf" srcId="{0377120E-C9CA-45AC-8244-05C524453166}" destId="{33AD53B0-7C4F-4658-98EA-16AFA376CC26}" srcOrd="9" destOrd="0" presId="urn:microsoft.com/office/officeart/2008/layout/VerticalCurvedList"/>
    <dgm:cxn modelId="{9A74773C-7995-46C4-91AF-FE5AF7922527}" type="presParOf" srcId="{0377120E-C9CA-45AC-8244-05C524453166}" destId="{EC5420DF-6F72-4630-BD49-A2B4070B565E}" srcOrd="10" destOrd="0" presId="urn:microsoft.com/office/officeart/2008/layout/VerticalCurvedList"/>
    <dgm:cxn modelId="{BD246A28-871D-4F6F-81E7-4B6F538EFCA3}" type="presParOf" srcId="{EC5420DF-6F72-4630-BD49-A2B4070B565E}" destId="{6CE08431-9C2F-4AAB-BF42-F1F2B0228526}" srcOrd="0" destOrd="0" presId="urn:microsoft.com/office/officeart/2008/layout/VerticalCurvedList"/>
    <dgm:cxn modelId="{75E4298F-A36E-46FB-88B5-0BC86201E95B}" type="presParOf" srcId="{0377120E-C9CA-45AC-8244-05C524453166}" destId="{026B1A48-1628-4835-9E57-1ED1A72EA6C7}" srcOrd="11" destOrd="0" presId="urn:microsoft.com/office/officeart/2008/layout/VerticalCurvedList"/>
    <dgm:cxn modelId="{F80DF533-FCAA-4882-A1B2-756A304D7A23}" type="presParOf" srcId="{0377120E-C9CA-45AC-8244-05C524453166}" destId="{5C7C9724-1E35-41FF-A490-898B329AA022}" srcOrd="12" destOrd="0" presId="urn:microsoft.com/office/officeart/2008/layout/VerticalCurvedList"/>
    <dgm:cxn modelId="{81A9D9A0-E638-4794-A13C-2028CB6EC3B9}" type="presParOf" srcId="{5C7C9724-1E35-41FF-A490-898B329AA022}" destId="{4CA4BCEE-16E6-4616-8F82-629983E1DC01}" srcOrd="0" destOrd="0" presId="urn:microsoft.com/office/officeart/2008/layout/VerticalCurvedList"/>
    <dgm:cxn modelId="{2EAA3E06-8661-4204-8C70-BEE172E81AB9}" type="presParOf" srcId="{0377120E-C9CA-45AC-8244-05C524453166}" destId="{7EF1DF34-B789-4E68-AF61-30A5EA9C846E}" srcOrd="13" destOrd="0" presId="urn:microsoft.com/office/officeart/2008/layout/VerticalCurvedList"/>
    <dgm:cxn modelId="{BBBB9E6E-B6C6-4C7F-AC3C-FF82D1169D5C}" type="presParOf" srcId="{0377120E-C9CA-45AC-8244-05C524453166}" destId="{701BCBBE-41B1-49B8-842F-C75A7ADF6C17}" srcOrd="14" destOrd="0" presId="urn:microsoft.com/office/officeart/2008/layout/VerticalCurvedList"/>
    <dgm:cxn modelId="{A3904CAF-7D90-4E69-88F6-8B975D62D3CC}" type="presParOf" srcId="{701BCBBE-41B1-49B8-842F-C75A7ADF6C17}" destId="{B1D13D8D-F5DE-46D8-9BD7-C4E8088CF0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2BC70E-864B-486E-A510-519134A2E46B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bg-BG"/>
        </a:p>
      </dgm:t>
    </dgm:pt>
    <dgm:pt modelId="{263DC143-C61D-402B-BF00-3A77ECB8B59B}">
      <dgm:prSet phldrT="[Text]" custT="1"/>
      <dgm:spPr/>
      <dgm:t>
        <a:bodyPr/>
        <a:lstStyle/>
        <a:p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 срок за отговор на заявките за достъп до ОС и за предоставяне на услуги</a:t>
          </a:r>
          <a:endParaRPr lang="bg-BG" sz="1600" b="1" noProof="0" dirty="0"/>
        </a:p>
      </dgm:t>
    </dgm:pt>
    <dgm:pt modelId="{43932F1F-F10D-4508-A7B2-C6924D176528}" type="parTrans" cxnId="{B295990B-E5C3-49DA-99ED-0D063019875B}">
      <dgm:prSet/>
      <dgm:spPr/>
      <dgm:t>
        <a:bodyPr/>
        <a:lstStyle/>
        <a:p>
          <a:endParaRPr lang="bg-BG"/>
        </a:p>
      </dgm:t>
    </dgm:pt>
    <dgm:pt modelId="{3561086F-5D6B-4D9E-A83E-02AAFF31A85B}" type="sibTrans" cxnId="{B295990B-E5C3-49DA-99ED-0D063019875B}">
      <dgm:prSet/>
      <dgm:spPr/>
      <dgm:t>
        <a:bodyPr/>
        <a:lstStyle/>
        <a:p>
          <a:endParaRPr lang="bg-BG" sz="2400" b="1">
            <a:solidFill>
              <a:schemeClr val="bg1"/>
            </a:solidFill>
          </a:endParaRPr>
        </a:p>
      </dgm:t>
    </dgm:pt>
    <dgm:pt modelId="{12FA0BAC-2220-46CB-A645-2A07702DE744}">
      <dgm:prSet phldrT="[Text]" custT="1"/>
      <dgm:spPr/>
      <dgm:t>
        <a:bodyPr/>
        <a:lstStyle/>
        <a:p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Участва като наблюдател  в координационната процедура</a:t>
          </a:r>
          <a:endParaRPr lang="bg-BG" sz="1600" b="1" noProof="0" dirty="0"/>
        </a:p>
      </dgm:t>
    </dgm:pt>
    <dgm:pt modelId="{B2F76459-950A-4392-9B33-CCC9C671181C}" type="parTrans" cxnId="{6168BF9C-F93C-453F-8E1C-2FEB660377C1}">
      <dgm:prSet/>
      <dgm:spPr/>
      <dgm:t>
        <a:bodyPr/>
        <a:lstStyle/>
        <a:p>
          <a:endParaRPr lang="bg-BG"/>
        </a:p>
      </dgm:t>
    </dgm:pt>
    <dgm:pt modelId="{C9FB307D-DFA3-49D4-BD4D-E65E2493B3FB}" type="sibTrans" cxnId="{6168BF9C-F93C-453F-8E1C-2FEB660377C1}">
      <dgm:prSet/>
      <dgm:spPr/>
      <dgm:t>
        <a:bodyPr/>
        <a:lstStyle/>
        <a:p>
          <a:endParaRPr lang="bg-BG"/>
        </a:p>
      </dgm:t>
    </dgm:pt>
    <dgm:pt modelId="{96871624-C906-4739-81E1-1E52D5E71C4E}">
      <dgm:prSet phldrT="[Text]" custT="1"/>
      <dgm:spPr/>
      <dgm:t>
        <a:bodyPr/>
        <a:lstStyle/>
        <a:p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Изисква от ООС да предприеме мерки за удовлетворяване на допълнителни заявки при недостиг</a:t>
          </a:r>
          <a:endParaRPr lang="bg-BG" sz="1600" b="1" noProof="0" dirty="0"/>
        </a:p>
      </dgm:t>
    </dgm:pt>
    <dgm:pt modelId="{CC5E1D14-3B19-4888-85BD-EE446710E213}" type="parTrans" cxnId="{C7A7FFF3-9ADC-4B6D-8F59-481B5825AE6F}">
      <dgm:prSet/>
      <dgm:spPr/>
      <dgm:t>
        <a:bodyPr/>
        <a:lstStyle/>
        <a:p>
          <a:endParaRPr lang="bg-BG"/>
        </a:p>
      </dgm:t>
    </dgm:pt>
    <dgm:pt modelId="{61129DA7-E94A-49CA-B235-CAAC8D93E7D7}" type="sibTrans" cxnId="{C7A7FFF3-9ADC-4B6D-8F59-481B5825AE6F}">
      <dgm:prSet/>
      <dgm:spPr/>
      <dgm:t>
        <a:bodyPr/>
        <a:lstStyle/>
        <a:p>
          <a:endParaRPr lang="bg-BG"/>
        </a:p>
      </dgm:t>
    </dgm:pt>
    <dgm:pt modelId="{9C6F824C-F4AB-4533-9248-D73E0FD5D131}">
      <dgm:prSet phldrT="[Text]" custT="1"/>
      <dgm:spPr/>
      <dgm:t>
        <a:bodyPr/>
        <a:lstStyle/>
        <a:p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Упражнява контрол по отношение на достъпа и налагането на такси за услугите в </a:t>
          </a:r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ОС, за допълнителните и съпътстващите услуги</a:t>
          </a:r>
          <a:endParaRPr lang="bg-BG" sz="1600" b="1" noProof="0" dirty="0"/>
        </a:p>
      </dgm:t>
    </dgm:pt>
    <dgm:pt modelId="{BDB0E59E-663B-4722-A1DE-DE60A37647A4}" type="parTrans" cxnId="{2C4B6B6D-6B0A-4FBB-BE88-FFE783F20D2D}">
      <dgm:prSet/>
      <dgm:spPr/>
      <dgm:t>
        <a:bodyPr/>
        <a:lstStyle/>
        <a:p>
          <a:endParaRPr lang="bg-BG"/>
        </a:p>
      </dgm:t>
    </dgm:pt>
    <dgm:pt modelId="{23E8ED9A-DE23-437C-B200-2D2EBF46AAD1}" type="sibTrans" cxnId="{2C4B6B6D-6B0A-4FBB-BE88-FFE783F20D2D}">
      <dgm:prSet/>
      <dgm:spPr/>
      <dgm:t>
        <a:bodyPr/>
        <a:lstStyle/>
        <a:p>
          <a:endParaRPr lang="bg-BG"/>
        </a:p>
      </dgm:t>
    </dgm:pt>
    <dgm:pt modelId="{C0D5F337-3840-452B-A57C-107494C0D2B7}">
      <dgm:prSet phldrT="[Text]" custT="1"/>
      <dgm:spPr/>
      <dgm:t>
        <a:bodyPr/>
        <a:lstStyle/>
        <a:p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Упражнява контрол на УИ и ООС при определянето на таксите в ОС</a:t>
          </a:r>
          <a:endParaRPr lang="bg-BG" sz="1600" b="1" noProof="0" dirty="0"/>
        </a:p>
      </dgm:t>
    </dgm:pt>
    <dgm:pt modelId="{BAD886C4-5C0E-4DA1-8354-A3DCD145AC5A}" type="parTrans" cxnId="{E26A0434-2F19-4020-B944-154956E0F447}">
      <dgm:prSet/>
      <dgm:spPr/>
      <dgm:t>
        <a:bodyPr/>
        <a:lstStyle/>
        <a:p>
          <a:endParaRPr lang="bg-BG"/>
        </a:p>
      </dgm:t>
    </dgm:pt>
    <dgm:pt modelId="{06758308-4D6F-48EA-98FF-DF78D5ED7F1A}" type="sibTrans" cxnId="{E26A0434-2F19-4020-B944-154956E0F447}">
      <dgm:prSet/>
      <dgm:spPr/>
      <dgm:t>
        <a:bodyPr/>
        <a:lstStyle/>
        <a:p>
          <a:endParaRPr lang="bg-BG"/>
        </a:p>
      </dgm:t>
    </dgm:pt>
    <dgm:pt modelId="{BEB54D87-0510-4645-93C2-A567DF9D339E}">
      <dgm:prSet phldrT="[Text]" custT="1"/>
      <dgm:spPr/>
      <dgm:t>
        <a:bodyPr/>
        <a:lstStyle/>
        <a:p>
          <a:r>
            <a:rPr lang="bg-BG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Изисква всякаква информация от УИ, ООС и  заявителите</a:t>
          </a:r>
          <a:endParaRPr lang="bg-BG" sz="1600" b="1" dirty="0"/>
        </a:p>
      </dgm:t>
    </dgm:pt>
    <dgm:pt modelId="{7EF41516-D516-460B-B16F-D0F421E6158D}" type="parTrans" cxnId="{C93B7F35-7B01-45C2-B7F4-D07199922580}">
      <dgm:prSet/>
      <dgm:spPr/>
      <dgm:t>
        <a:bodyPr/>
        <a:lstStyle/>
        <a:p>
          <a:endParaRPr lang="bg-BG"/>
        </a:p>
      </dgm:t>
    </dgm:pt>
    <dgm:pt modelId="{4B27249B-EF18-43D4-9C6E-4D28D8EC8760}" type="sibTrans" cxnId="{C93B7F35-7B01-45C2-B7F4-D07199922580}">
      <dgm:prSet/>
      <dgm:spPr/>
      <dgm:t>
        <a:bodyPr/>
        <a:lstStyle/>
        <a:p>
          <a:endParaRPr lang="bg-BG"/>
        </a:p>
      </dgm:t>
    </dgm:pt>
    <dgm:pt modelId="{99B2688A-46FE-46B5-B05E-B574CB4C1445}">
      <dgm:prSet phldrT="[Text]" custT="1"/>
      <dgm:spPr/>
      <dgm:t>
        <a:bodyPr/>
        <a:lstStyle/>
        <a:p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Извършва одити на УИ, ООС и ЖП </a:t>
          </a:r>
          <a:endParaRPr lang="bg-BG" sz="1600" b="1" noProof="0" dirty="0"/>
        </a:p>
      </dgm:t>
    </dgm:pt>
    <dgm:pt modelId="{B9841C4B-4EFD-44F3-B298-3BC8806A397F}" type="parTrans" cxnId="{DFF7947B-118D-43CC-A8BF-6A786F02D18A}">
      <dgm:prSet/>
      <dgm:spPr/>
      <dgm:t>
        <a:bodyPr/>
        <a:lstStyle/>
        <a:p>
          <a:endParaRPr lang="bg-BG"/>
        </a:p>
      </dgm:t>
    </dgm:pt>
    <dgm:pt modelId="{B100A001-F163-4CC3-A94B-A4E6A7E4BD44}" type="sibTrans" cxnId="{DFF7947B-118D-43CC-A8BF-6A786F02D18A}">
      <dgm:prSet/>
      <dgm:spPr/>
      <dgm:t>
        <a:bodyPr/>
        <a:lstStyle/>
        <a:p>
          <a:endParaRPr lang="bg-BG"/>
        </a:p>
      </dgm:t>
    </dgm:pt>
    <dgm:pt modelId="{11AEA3A9-1A24-4E3D-8A12-6D14C393C34E}" type="pres">
      <dgm:prSet presAssocID="{8F2BC70E-864B-486E-A510-519134A2E4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01FACA6C-6916-42D1-8B87-4C7492E1921A}" type="pres">
      <dgm:prSet presAssocID="{8F2BC70E-864B-486E-A510-519134A2E46B}" presName="Name1" presStyleCnt="0"/>
      <dgm:spPr/>
      <dgm:t>
        <a:bodyPr/>
        <a:lstStyle/>
        <a:p>
          <a:endParaRPr lang="bg-BG"/>
        </a:p>
      </dgm:t>
    </dgm:pt>
    <dgm:pt modelId="{D8522C35-B3C9-4B6C-922C-1A83B18BCBB5}" type="pres">
      <dgm:prSet presAssocID="{8F2BC70E-864B-486E-A510-519134A2E46B}" presName="cycle" presStyleCnt="0"/>
      <dgm:spPr/>
      <dgm:t>
        <a:bodyPr/>
        <a:lstStyle/>
        <a:p>
          <a:endParaRPr lang="bg-BG"/>
        </a:p>
      </dgm:t>
    </dgm:pt>
    <dgm:pt modelId="{E39CB4FA-DA76-4166-ADBD-818059458379}" type="pres">
      <dgm:prSet presAssocID="{8F2BC70E-864B-486E-A510-519134A2E46B}" presName="srcNode" presStyleLbl="node1" presStyleIdx="0" presStyleCnt="7"/>
      <dgm:spPr/>
      <dgm:t>
        <a:bodyPr/>
        <a:lstStyle/>
        <a:p>
          <a:endParaRPr lang="bg-BG"/>
        </a:p>
      </dgm:t>
    </dgm:pt>
    <dgm:pt modelId="{FDB6ED69-C4B7-44C9-806A-C7FA65553BC9}" type="pres">
      <dgm:prSet presAssocID="{8F2BC70E-864B-486E-A510-519134A2E46B}" presName="conn" presStyleLbl="parChTrans1D2" presStyleIdx="0" presStyleCnt="1"/>
      <dgm:spPr/>
      <dgm:t>
        <a:bodyPr/>
        <a:lstStyle/>
        <a:p>
          <a:endParaRPr lang="bg-BG"/>
        </a:p>
      </dgm:t>
    </dgm:pt>
    <dgm:pt modelId="{E056027C-3DCA-4D9F-AAFF-B3661365F958}" type="pres">
      <dgm:prSet presAssocID="{8F2BC70E-864B-486E-A510-519134A2E46B}" presName="extraNode" presStyleLbl="node1" presStyleIdx="0" presStyleCnt="7"/>
      <dgm:spPr/>
      <dgm:t>
        <a:bodyPr/>
        <a:lstStyle/>
        <a:p>
          <a:endParaRPr lang="bg-BG"/>
        </a:p>
      </dgm:t>
    </dgm:pt>
    <dgm:pt modelId="{85744F3E-EB37-41C3-8144-046CD4FD6348}" type="pres">
      <dgm:prSet presAssocID="{8F2BC70E-864B-486E-A510-519134A2E46B}" presName="dstNode" presStyleLbl="node1" presStyleIdx="0" presStyleCnt="7"/>
      <dgm:spPr/>
      <dgm:t>
        <a:bodyPr/>
        <a:lstStyle/>
        <a:p>
          <a:endParaRPr lang="bg-BG"/>
        </a:p>
      </dgm:t>
    </dgm:pt>
    <dgm:pt modelId="{1E331FCB-30B4-477F-9E91-784018CC581B}" type="pres">
      <dgm:prSet presAssocID="{263DC143-C61D-402B-BF00-3A77ECB8B59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492A728-E1B9-4AFC-93E6-8E4DE834DCEB}" type="pres">
      <dgm:prSet presAssocID="{263DC143-C61D-402B-BF00-3A77ECB8B59B}" presName="accent_1" presStyleCnt="0"/>
      <dgm:spPr/>
      <dgm:t>
        <a:bodyPr/>
        <a:lstStyle/>
        <a:p>
          <a:endParaRPr lang="bg-BG"/>
        </a:p>
      </dgm:t>
    </dgm:pt>
    <dgm:pt modelId="{EC90E02C-D0E0-4D88-83F0-A59818A60DB1}" type="pres">
      <dgm:prSet presAssocID="{263DC143-C61D-402B-BF00-3A77ECB8B59B}" presName="accentRepeatNode" presStyleLbl="solidFgAcc1" presStyleIdx="0" presStyleCnt="7"/>
      <dgm:spPr/>
      <dgm:t>
        <a:bodyPr/>
        <a:lstStyle/>
        <a:p>
          <a:endParaRPr lang="bg-BG"/>
        </a:p>
      </dgm:t>
    </dgm:pt>
    <dgm:pt modelId="{3DA0D0F1-93C4-40A8-8519-51A8360FBEE2}" type="pres">
      <dgm:prSet presAssocID="{12FA0BAC-2220-46CB-A645-2A07702DE74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6C07B30-BDFF-43A6-9AA1-A20AD1D6CFD8}" type="pres">
      <dgm:prSet presAssocID="{12FA0BAC-2220-46CB-A645-2A07702DE744}" presName="accent_2" presStyleCnt="0"/>
      <dgm:spPr/>
      <dgm:t>
        <a:bodyPr/>
        <a:lstStyle/>
        <a:p>
          <a:endParaRPr lang="bg-BG"/>
        </a:p>
      </dgm:t>
    </dgm:pt>
    <dgm:pt modelId="{77D564A8-9DD5-4C14-83E9-4A4A3C1C634E}" type="pres">
      <dgm:prSet presAssocID="{12FA0BAC-2220-46CB-A645-2A07702DE744}" presName="accentRepeatNode" presStyleLbl="solidFgAcc1" presStyleIdx="1" presStyleCnt="7"/>
      <dgm:spPr/>
      <dgm:t>
        <a:bodyPr/>
        <a:lstStyle/>
        <a:p>
          <a:endParaRPr lang="bg-BG"/>
        </a:p>
      </dgm:t>
    </dgm:pt>
    <dgm:pt modelId="{D7931CE5-4DD3-454A-93CD-D2973CC30342}" type="pres">
      <dgm:prSet presAssocID="{96871624-C906-4739-81E1-1E52D5E71C4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5849BE0-5E2F-4347-B866-25AC5DEDD712}" type="pres">
      <dgm:prSet presAssocID="{96871624-C906-4739-81E1-1E52D5E71C4E}" presName="accent_3" presStyleCnt="0"/>
      <dgm:spPr/>
      <dgm:t>
        <a:bodyPr/>
        <a:lstStyle/>
        <a:p>
          <a:endParaRPr lang="bg-BG"/>
        </a:p>
      </dgm:t>
    </dgm:pt>
    <dgm:pt modelId="{B52FD408-4FE1-46A1-A0EC-1BAC0F71173F}" type="pres">
      <dgm:prSet presAssocID="{96871624-C906-4739-81E1-1E52D5E71C4E}" presName="accentRepeatNode" presStyleLbl="solidFgAcc1" presStyleIdx="2" presStyleCnt="7"/>
      <dgm:spPr/>
      <dgm:t>
        <a:bodyPr/>
        <a:lstStyle/>
        <a:p>
          <a:endParaRPr lang="bg-BG"/>
        </a:p>
      </dgm:t>
    </dgm:pt>
    <dgm:pt modelId="{881F84DA-BF9F-47D7-9407-0C7BC8BAED82}" type="pres">
      <dgm:prSet presAssocID="{9C6F824C-F4AB-4533-9248-D73E0FD5D13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B2A190B-794C-4AAB-8D26-128267C7A39E}" type="pres">
      <dgm:prSet presAssocID="{9C6F824C-F4AB-4533-9248-D73E0FD5D131}" presName="accent_4" presStyleCnt="0"/>
      <dgm:spPr/>
      <dgm:t>
        <a:bodyPr/>
        <a:lstStyle/>
        <a:p>
          <a:endParaRPr lang="bg-BG"/>
        </a:p>
      </dgm:t>
    </dgm:pt>
    <dgm:pt modelId="{B5FFFBED-8621-4898-8256-703AB2F8358C}" type="pres">
      <dgm:prSet presAssocID="{9C6F824C-F4AB-4533-9248-D73E0FD5D131}" presName="accentRepeatNode" presStyleLbl="solidFgAcc1" presStyleIdx="3" presStyleCnt="7"/>
      <dgm:spPr/>
      <dgm:t>
        <a:bodyPr/>
        <a:lstStyle/>
        <a:p>
          <a:endParaRPr lang="bg-BG"/>
        </a:p>
      </dgm:t>
    </dgm:pt>
    <dgm:pt modelId="{95303842-5177-4C8F-BAFD-F789C6120BDD}" type="pres">
      <dgm:prSet presAssocID="{C0D5F337-3840-452B-A57C-107494C0D2B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9E74BCB-97B8-455C-9659-7755CC0B26DB}" type="pres">
      <dgm:prSet presAssocID="{C0D5F337-3840-452B-A57C-107494C0D2B7}" presName="accent_5" presStyleCnt="0"/>
      <dgm:spPr/>
      <dgm:t>
        <a:bodyPr/>
        <a:lstStyle/>
        <a:p>
          <a:endParaRPr lang="bg-BG"/>
        </a:p>
      </dgm:t>
    </dgm:pt>
    <dgm:pt modelId="{4D02E1D2-C4CF-4EE8-A768-C71913133306}" type="pres">
      <dgm:prSet presAssocID="{C0D5F337-3840-452B-A57C-107494C0D2B7}" presName="accentRepeatNode" presStyleLbl="solidFgAcc1" presStyleIdx="4" presStyleCnt="7"/>
      <dgm:spPr/>
      <dgm:t>
        <a:bodyPr/>
        <a:lstStyle/>
        <a:p>
          <a:endParaRPr lang="bg-BG"/>
        </a:p>
      </dgm:t>
    </dgm:pt>
    <dgm:pt modelId="{83C021B1-A493-468E-B2CE-A3B19079D9E4}" type="pres">
      <dgm:prSet presAssocID="{BEB54D87-0510-4645-93C2-A567DF9D339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3C7239-F1C3-4B54-911D-E619BD8FA49E}" type="pres">
      <dgm:prSet presAssocID="{BEB54D87-0510-4645-93C2-A567DF9D339E}" presName="accent_6" presStyleCnt="0"/>
      <dgm:spPr/>
      <dgm:t>
        <a:bodyPr/>
        <a:lstStyle/>
        <a:p>
          <a:endParaRPr lang="bg-BG"/>
        </a:p>
      </dgm:t>
    </dgm:pt>
    <dgm:pt modelId="{6473FA46-6524-4699-A9E8-55FB0289BF62}" type="pres">
      <dgm:prSet presAssocID="{BEB54D87-0510-4645-93C2-A567DF9D339E}" presName="accentRepeatNode" presStyleLbl="solidFgAcc1" presStyleIdx="5" presStyleCnt="7"/>
      <dgm:spPr/>
      <dgm:t>
        <a:bodyPr/>
        <a:lstStyle/>
        <a:p>
          <a:endParaRPr lang="bg-BG"/>
        </a:p>
      </dgm:t>
    </dgm:pt>
    <dgm:pt modelId="{EDCA2803-CFC1-4C44-8F51-06799271F444}" type="pres">
      <dgm:prSet presAssocID="{99B2688A-46FE-46B5-B05E-B574CB4C144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6685EB-8022-473D-9745-4DC36102B623}" type="pres">
      <dgm:prSet presAssocID="{99B2688A-46FE-46B5-B05E-B574CB4C1445}" presName="accent_7" presStyleCnt="0"/>
      <dgm:spPr/>
      <dgm:t>
        <a:bodyPr/>
        <a:lstStyle/>
        <a:p>
          <a:endParaRPr lang="bg-BG"/>
        </a:p>
      </dgm:t>
    </dgm:pt>
    <dgm:pt modelId="{C3B2BAFC-0DA9-407D-8A69-5C9633635170}" type="pres">
      <dgm:prSet presAssocID="{99B2688A-46FE-46B5-B05E-B574CB4C1445}" presName="accentRepeatNode" presStyleLbl="solidFgAcc1" presStyleIdx="6" presStyleCnt="7"/>
      <dgm:spPr/>
      <dgm:t>
        <a:bodyPr/>
        <a:lstStyle/>
        <a:p>
          <a:endParaRPr lang="bg-BG"/>
        </a:p>
      </dgm:t>
    </dgm:pt>
  </dgm:ptLst>
  <dgm:cxnLst>
    <dgm:cxn modelId="{7BE0EA7E-C58B-4916-A533-342440A75F0D}" type="presOf" srcId="{263DC143-C61D-402B-BF00-3A77ECB8B59B}" destId="{1E331FCB-30B4-477F-9E91-784018CC581B}" srcOrd="0" destOrd="0" presId="urn:microsoft.com/office/officeart/2008/layout/VerticalCurvedList"/>
    <dgm:cxn modelId="{350D22E4-1C72-41C8-AF8A-31C6C2B4CB80}" type="presOf" srcId="{9C6F824C-F4AB-4533-9248-D73E0FD5D131}" destId="{881F84DA-BF9F-47D7-9407-0C7BC8BAED82}" srcOrd="0" destOrd="0" presId="urn:microsoft.com/office/officeart/2008/layout/VerticalCurvedList"/>
    <dgm:cxn modelId="{AF896D80-8A5B-4DAE-9040-018895B12017}" type="presOf" srcId="{12FA0BAC-2220-46CB-A645-2A07702DE744}" destId="{3DA0D0F1-93C4-40A8-8519-51A8360FBEE2}" srcOrd="0" destOrd="0" presId="urn:microsoft.com/office/officeart/2008/layout/VerticalCurvedList"/>
    <dgm:cxn modelId="{7D2A041D-AEF3-4263-A318-1A03D8BCD892}" type="presOf" srcId="{96871624-C906-4739-81E1-1E52D5E71C4E}" destId="{D7931CE5-4DD3-454A-93CD-D2973CC30342}" srcOrd="0" destOrd="0" presId="urn:microsoft.com/office/officeart/2008/layout/VerticalCurvedList"/>
    <dgm:cxn modelId="{42C8C908-5AAF-482D-8BC6-D0A74D7725E1}" type="presOf" srcId="{3561086F-5D6B-4D9E-A83E-02AAFF31A85B}" destId="{FDB6ED69-C4B7-44C9-806A-C7FA65553BC9}" srcOrd="0" destOrd="0" presId="urn:microsoft.com/office/officeart/2008/layout/VerticalCurvedList"/>
    <dgm:cxn modelId="{D5D1515F-1C23-4967-8FE8-928D1791985A}" type="presOf" srcId="{99B2688A-46FE-46B5-B05E-B574CB4C1445}" destId="{EDCA2803-CFC1-4C44-8F51-06799271F444}" srcOrd="0" destOrd="0" presId="urn:microsoft.com/office/officeart/2008/layout/VerticalCurvedList"/>
    <dgm:cxn modelId="{C7A7FFF3-9ADC-4B6D-8F59-481B5825AE6F}" srcId="{8F2BC70E-864B-486E-A510-519134A2E46B}" destId="{96871624-C906-4739-81E1-1E52D5E71C4E}" srcOrd="2" destOrd="0" parTransId="{CC5E1D14-3B19-4888-85BD-EE446710E213}" sibTransId="{61129DA7-E94A-49CA-B235-CAAC8D93E7D7}"/>
    <dgm:cxn modelId="{AE9D9583-FFB5-4247-B85F-70E7E138348F}" type="presOf" srcId="{8F2BC70E-864B-486E-A510-519134A2E46B}" destId="{11AEA3A9-1A24-4E3D-8A12-6D14C393C34E}" srcOrd="0" destOrd="0" presId="urn:microsoft.com/office/officeart/2008/layout/VerticalCurvedList"/>
    <dgm:cxn modelId="{2C4B6B6D-6B0A-4FBB-BE88-FFE783F20D2D}" srcId="{8F2BC70E-864B-486E-A510-519134A2E46B}" destId="{9C6F824C-F4AB-4533-9248-D73E0FD5D131}" srcOrd="3" destOrd="0" parTransId="{BDB0E59E-663B-4722-A1DE-DE60A37647A4}" sibTransId="{23E8ED9A-DE23-437C-B200-2D2EBF46AAD1}"/>
    <dgm:cxn modelId="{6168BF9C-F93C-453F-8E1C-2FEB660377C1}" srcId="{8F2BC70E-864B-486E-A510-519134A2E46B}" destId="{12FA0BAC-2220-46CB-A645-2A07702DE744}" srcOrd="1" destOrd="0" parTransId="{B2F76459-950A-4392-9B33-CCC9C671181C}" sibTransId="{C9FB307D-DFA3-49D4-BD4D-E65E2493B3FB}"/>
    <dgm:cxn modelId="{C93B7F35-7B01-45C2-B7F4-D07199922580}" srcId="{8F2BC70E-864B-486E-A510-519134A2E46B}" destId="{BEB54D87-0510-4645-93C2-A567DF9D339E}" srcOrd="5" destOrd="0" parTransId="{7EF41516-D516-460B-B16F-D0F421E6158D}" sibTransId="{4B27249B-EF18-43D4-9C6E-4D28D8EC8760}"/>
    <dgm:cxn modelId="{DFF7947B-118D-43CC-A8BF-6A786F02D18A}" srcId="{8F2BC70E-864B-486E-A510-519134A2E46B}" destId="{99B2688A-46FE-46B5-B05E-B574CB4C1445}" srcOrd="6" destOrd="0" parTransId="{B9841C4B-4EFD-44F3-B298-3BC8806A397F}" sibTransId="{B100A001-F163-4CC3-A94B-A4E6A7E4BD44}"/>
    <dgm:cxn modelId="{5ED4A82F-B1BE-43FA-8C9D-5F77D01D1D3C}" type="presOf" srcId="{BEB54D87-0510-4645-93C2-A567DF9D339E}" destId="{83C021B1-A493-468E-B2CE-A3B19079D9E4}" srcOrd="0" destOrd="0" presId="urn:microsoft.com/office/officeart/2008/layout/VerticalCurvedList"/>
    <dgm:cxn modelId="{E26A0434-2F19-4020-B944-154956E0F447}" srcId="{8F2BC70E-864B-486E-A510-519134A2E46B}" destId="{C0D5F337-3840-452B-A57C-107494C0D2B7}" srcOrd="4" destOrd="0" parTransId="{BAD886C4-5C0E-4DA1-8354-A3DCD145AC5A}" sibTransId="{06758308-4D6F-48EA-98FF-DF78D5ED7F1A}"/>
    <dgm:cxn modelId="{88846167-5585-45D6-9E28-13EA60DC4D92}" type="presOf" srcId="{C0D5F337-3840-452B-A57C-107494C0D2B7}" destId="{95303842-5177-4C8F-BAFD-F789C6120BDD}" srcOrd="0" destOrd="0" presId="urn:microsoft.com/office/officeart/2008/layout/VerticalCurvedList"/>
    <dgm:cxn modelId="{B295990B-E5C3-49DA-99ED-0D063019875B}" srcId="{8F2BC70E-864B-486E-A510-519134A2E46B}" destId="{263DC143-C61D-402B-BF00-3A77ECB8B59B}" srcOrd="0" destOrd="0" parTransId="{43932F1F-F10D-4508-A7B2-C6924D176528}" sibTransId="{3561086F-5D6B-4D9E-A83E-02AAFF31A85B}"/>
    <dgm:cxn modelId="{18D5E58B-9C5A-48D0-8135-42AB3308658F}" type="presParOf" srcId="{11AEA3A9-1A24-4E3D-8A12-6D14C393C34E}" destId="{01FACA6C-6916-42D1-8B87-4C7492E1921A}" srcOrd="0" destOrd="0" presId="urn:microsoft.com/office/officeart/2008/layout/VerticalCurvedList"/>
    <dgm:cxn modelId="{72912121-4319-408A-842B-D269B1B69166}" type="presParOf" srcId="{01FACA6C-6916-42D1-8B87-4C7492E1921A}" destId="{D8522C35-B3C9-4B6C-922C-1A83B18BCBB5}" srcOrd="0" destOrd="0" presId="urn:microsoft.com/office/officeart/2008/layout/VerticalCurvedList"/>
    <dgm:cxn modelId="{891B7545-38F2-4707-AF86-92DC974C43D4}" type="presParOf" srcId="{D8522C35-B3C9-4B6C-922C-1A83B18BCBB5}" destId="{E39CB4FA-DA76-4166-ADBD-818059458379}" srcOrd="0" destOrd="0" presId="urn:microsoft.com/office/officeart/2008/layout/VerticalCurvedList"/>
    <dgm:cxn modelId="{AF3B1E57-F29D-4AFC-BD73-8501A54B53F2}" type="presParOf" srcId="{D8522C35-B3C9-4B6C-922C-1A83B18BCBB5}" destId="{FDB6ED69-C4B7-44C9-806A-C7FA65553BC9}" srcOrd="1" destOrd="0" presId="urn:microsoft.com/office/officeart/2008/layout/VerticalCurvedList"/>
    <dgm:cxn modelId="{04A2F786-01B5-410E-ACC9-F0074CEC91FB}" type="presParOf" srcId="{D8522C35-B3C9-4B6C-922C-1A83B18BCBB5}" destId="{E056027C-3DCA-4D9F-AAFF-B3661365F958}" srcOrd="2" destOrd="0" presId="urn:microsoft.com/office/officeart/2008/layout/VerticalCurvedList"/>
    <dgm:cxn modelId="{36696E49-6FA5-4755-95D6-A5997B37349E}" type="presParOf" srcId="{D8522C35-B3C9-4B6C-922C-1A83B18BCBB5}" destId="{85744F3E-EB37-41C3-8144-046CD4FD6348}" srcOrd="3" destOrd="0" presId="urn:microsoft.com/office/officeart/2008/layout/VerticalCurvedList"/>
    <dgm:cxn modelId="{0EFE70F4-08EE-4B19-B8A4-C96C07B88BAE}" type="presParOf" srcId="{01FACA6C-6916-42D1-8B87-4C7492E1921A}" destId="{1E331FCB-30B4-477F-9E91-784018CC581B}" srcOrd="1" destOrd="0" presId="urn:microsoft.com/office/officeart/2008/layout/VerticalCurvedList"/>
    <dgm:cxn modelId="{4D371E8E-5691-4A30-B7A8-1C2BE56C2BDF}" type="presParOf" srcId="{01FACA6C-6916-42D1-8B87-4C7492E1921A}" destId="{4492A728-E1B9-4AFC-93E6-8E4DE834DCEB}" srcOrd="2" destOrd="0" presId="urn:microsoft.com/office/officeart/2008/layout/VerticalCurvedList"/>
    <dgm:cxn modelId="{1454AFCD-B81B-482E-954A-E6F40B207E39}" type="presParOf" srcId="{4492A728-E1B9-4AFC-93E6-8E4DE834DCEB}" destId="{EC90E02C-D0E0-4D88-83F0-A59818A60DB1}" srcOrd="0" destOrd="0" presId="urn:microsoft.com/office/officeart/2008/layout/VerticalCurvedList"/>
    <dgm:cxn modelId="{092B2503-B77D-494F-9A3C-AB2F9E979554}" type="presParOf" srcId="{01FACA6C-6916-42D1-8B87-4C7492E1921A}" destId="{3DA0D0F1-93C4-40A8-8519-51A8360FBEE2}" srcOrd="3" destOrd="0" presId="urn:microsoft.com/office/officeart/2008/layout/VerticalCurvedList"/>
    <dgm:cxn modelId="{0EBB7BD3-0DCE-4AD1-B347-299358580363}" type="presParOf" srcId="{01FACA6C-6916-42D1-8B87-4C7492E1921A}" destId="{16C07B30-BDFF-43A6-9AA1-A20AD1D6CFD8}" srcOrd="4" destOrd="0" presId="urn:microsoft.com/office/officeart/2008/layout/VerticalCurvedList"/>
    <dgm:cxn modelId="{84B1FFA2-6C43-4E24-B46E-AE7CA8A18721}" type="presParOf" srcId="{16C07B30-BDFF-43A6-9AA1-A20AD1D6CFD8}" destId="{77D564A8-9DD5-4C14-83E9-4A4A3C1C634E}" srcOrd="0" destOrd="0" presId="urn:microsoft.com/office/officeart/2008/layout/VerticalCurvedList"/>
    <dgm:cxn modelId="{3F780F21-3586-4F94-9572-32C2F9DCCF14}" type="presParOf" srcId="{01FACA6C-6916-42D1-8B87-4C7492E1921A}" destId="{D7931CE5-4DD3-454A-93CD-D2973CC30342}" srcOrd="5" destOrd="0" presId="urn:microsoft.com/office/officeart/2008/layout/VerticalCurvedList"/>
    <dgm:cxn modelId="{1A3AF8D5-DDBB-475B-B814-C42F6606DA89}" type="presParOf" srcId="{01FACA6C-6916-42D1-8B87-4C7492E1921A}" destId="{25849BE0-5E2F-4347-B866-25AC5DEDD712}" srcOrd="6" destOrd="0" presId="urn:microsoft.com/office/officeart/2008/layout/VerticalCurvedList"/>
    <dgm:cxn modelId="{54C91088-1D9F-491B-B088-9847E010486B}" type="presParOf" srcId="{25849BE0-5E2F-4347-B866-25AC5DEDD712}" destId="{B52FD408-4FE1-46A1-A0EC-1BAC0F71173F}" srcOrd="0" destOrd="0" presId="urn:microsoft.com/office/officeart/2008/layout/VerticalCurvedList"/>
    <dgm:cxn modelId="{D05E040D-C5CE-4E55-AFF7-9FBE69350D7E}" type="presParOf" srcId="{01FACA6C-6916-42D1-8B87-4C7492E1921A}" destId="{881F84DA-BF9F-47D7-9407-0C7BC8BAED82}" srcOrd="7" destOrd="0" presId="urn:microsoft.com/office/officeart/2008/layout/VerticalCurvedList"/>
    <dgm:cxn modelId="{9BCB65EA-D5BA-428C-B845-8EDAD0B83960}" type="presParOf" srcId="{01FACA6C-6916-42D1-8B87-4C7492E1921A}" destId="{FB2A190B-794C-4AAB-8D26-128267C7A39E}" srcOrd="8" destOrd="0" presId="urn:microsoft.com/office/officeart/2008/layout/VerticalCurvedList"/>
    <dgm:cxn modelId="{BE590DFB-DEC3-4535-AE8B-CBE9141E0B34}" type="presParOf" srcId="{FB2A190B-794C-4AAB-8D26-128267C7A39E}" destId="{B5FFFBED-8621-4898-8256-703AB2F8358C}" srcOrd="0" destOrd="0" presId="urn:microsoft.com/office/officeart/2008/layout/VerticalCurvedList"/>
    <dgm:cxn modelId="{66FB3478-B73B-41CD-8901-89446456CB42}" type="presParOf" srcId="{01FACA6C-6916-42D1-8B87-4C7492E1921A}" destId="{95303842-5177-4C8F-BAFD-F789C6120BDD}" srcOrd="9" destOrd="0" presId="urn:microsoft.com/office/officeart/2008/layout/VerticalCurvedList"/>
    <dgm:cxn modelId="{D943464E-1358-494B-9CF8-8C6EC28E182B}" type="presParOf" srcId="{01FACA6C-6916-42D1-8B87-4C7492E1921A}" destId="{29E74BCB-97B8-455C-9659-7755CC0B26DB}" srcOrd="10" destOrd="0" presId="urn:microsoft.com/office/officeart/2008/layout/VerticalCurvedList"/>
    <dgm:cxn modelId="{5BBF8F83-1D7E-4725-BF22-ADD52B2DF073}" type="presParOf" srcId="{29E74BCB-97B8-455C-9659-7755CC0B26DB}" destId="{4D02E1D2-C4CF-4EE8-A768-C71913133306}" srcOrd="0" destOrd="0" presId="urn:microsoft.com/office/officeart/2008/layout/VerticalCurvedList"/>
    <dgm:cxn modelId="{06648999-5661-4CD9-BB4E-84992A30AFF4}" type="presParOf" srcId="{01FACA6C-6916-42D1-8B87-4C7492E1921A}" destId="{83C021B1-A493-468E-B2CE-A3B19079D9E4}" srcOrd="11" destOrd="0" presId="urn:microsoft.com/office/officeart/2008/layout/VerticalCurvedList"/>
    <dgm:cxn modelId="{38C586BD-F7AE-4C64-BC25-EA151AF6FCB3}" type="presParOf" srcId="{01FACA6C-6916-42D1-8B87-4C7492E1921A}" destId="{273C7239-F1C3-4B54-911D-E619BD8FA49E}" srcOrd="12" destOrd="0" presId="urn:microsoft.com/office/officeart/2008/layout/VerticalCurvedList"/>
    <dgm:cxn modelId="{8885D09C-6BA0-4FBB-8F78-13D42ADC64F9}" type="presParOf" srcId="{273C7239-F1C3-4B54-911D-E619BD8FA49E}" destId="{6473FA46-6524-4699-A9E8-55FB0289BF62}" srcOrd="0" destOrd="0" presId="urn:microsoft.com/office/officeart/2008/layout/VerticalCurvedList"/>
    <dgm:cxn modelId="{CF986632-516E-4BBF-AE77-58749736F6F8}" type="presParOf" srcId="{01FACA6C-6916-42D1-8B87-4C7492E1921A}" destId="{EDCA2803-CFC1-4C44-8F51-06799271F444}" srcOrd="13" destOrd="0" presId="urn:microsoft.com/office/officeart/2008/layout/VerticalCurvedList"/>
    <dgm:cxn modelId="{46F25A7F-6168-4EFC-AD80-9632CE105865}" type="presParOf" srcId="{01FACA6C-6916-42D1-8B87-4C7492E1921A}" destId="{EF6685EB-8022-473D-9745-4DC36102B623}" srcOrd="14" destOrd="0" presId="urn:microsoft.com/office/officeart/2008/layout/VerticalCurvedList"/>
    <dgm:cxn modelId="{C5E41A6F-48E5-413B-965F-3028DC47B6C3}" type="presParOf" srcId="{EF6685EB-8022-473D-9745-4DC36102B623}" destId="{C3B2BAFC-0DA9-407D-8A69-5C96336351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A3A0D78-CE4D-4F71-A04D-7F44ADEBAB0A}" type="doc">
      <dgm:prSet loTypeId="urn:microsoft.com/office/officeart/2005/8/layout/bProcess3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bg-BG"/>
        </a:p>
      </dgm:t>
    </dgm:pt>
    <dgm:pt modelId="{41D6A70D-18C5-43E2-9AD5-C3BA7FDD2AA0}">
      <dgm:prSet phldrT="[Text]" custT="1"/>
      <dgm:spPr/>
      <dgm:t>
        <a:bodyPr/>
        <a:lstStyle/>
        <a:p>
          <a:r>
            <a:rPr lang="bg-BG" sz="2000" b="0" dirty="0" smtClean="0">
              <a:latin typeface="+mj-lt"/>
              <a:ea typeface="Times New Roman"/>
            </a:rPr>
            <a:t>ООС могат да поискат да бъдат </a:t>
          </a:r>
          <a:r>
            <a:rPr lang="bg-BG" sz="2000" b="1" u="sng" dirty="0" smtClean="0">
              <a:latin typeface="+mj-lt"/>
              <a:ea typeface="Times New Roman"/>
            </a:rPr>
            <a:t>освободени</a:t>
          </a:r>
          <a:r>
            <a:rPr lang="bg-BG" sz="2000" b="0" dirty="0" smtClean="0">
              <a:latin typeface="+mj-lt"/>
              <a:ea typeface="Times New Roman"/>
            </a:rPr>
            <a:t> от прилагането на всички или на някои разпоредби от регламент </a:t>
          </a:r>
          <a:r>
            <a:rPr lang="bg-BG" sz="2000" b="0" dirty="0" smtClean="0">
              <a:latin typeface="+mj-lt"/>
              <a:ea typeface="Times New Roman"/>
            </a:rPr>
            <a:t>№ 2177/2017</a:t>
          </a:r>
          <a:endParaRPr lang="bg-BG" sz="2000" b="0" dirty="0">
            <a:latin typeface="+mj-lt"/>
          </a:endParaRPr>
        </a:p>
      </dgm:t>
    </dgm:pt>
    <dgm:pt modelId="{F172054B-8EA4-4463-A932-18CA67F8CFFA}" type="parTrans" cxnId="{00DA1579-3BDE-46C0-BA0F-95855CCC146B}">
      <dgm:prSet/>
      <dgm:spPr/>
      <dgm:t>
        <a:bodyPr/>
        <a:lstStyle/>
        <a:p>
          <a:endParaRPr lang="bg-BG"/>
        </a:p>
      </dgm:t>
    </dgm:pt>
    <dgm:pt modelId="{14B28821-F35D-4CED-A197-BADEA8559E14}" type="sibTrans" cxnId="{00DA1579-3BDE-46C0-BA0F-95855CCC146B}">
      <dgm:prSet custT="1"/>
      <dgm:spPr/>
      <dgm:t>
        <a:bodyPr/>
        <a:lstStyle/>
        <a:p>
          <a:endParaRPr lang="bg-BG" sz="800" b="0">
            <a:solidFill>
              <a:schemeClr val="bg1"/>
            </a:solidFill>
            <a:latin typeface="+mj-lt"/>
          </a:endParaRPr>
        </a:p>
      </dgm:t>
    </dgm:pt>
    <dgm:pt modelId="{0D9938CC-EAB2-4973-BFD5-420A54191BAB}">
      <dgm:prSet phldrT="[Text]" custT="1"/>
      <dgm:spPr/>
      <dgm:t>
        <a:bodyPr/>
        <a:lstStyle/>
        <a:p>
          <a:r>
            <a:rPr lang="bg-BG" sz="1100" b="0" dirty="0" smtClean="0">
              <a:latin typeface="+mj-lt"/>
              <a:ea typeface="Times New Roman"/>
            </a:rPr>
            <a:t>ОС, съществуващи единствено за използване от </a:t>
          </a:r>
          <a:r>
            <a:rPr lang="bg-BG" sz="1100" b="1" u="sng" dirty="0" smtClean="0">
              <a:latin typeface="+mj-lt"/>
              <a:ea typeface="Times New Roman"/>
            </a:rPr>
            <a:t>историческите железници </a:t>
          </a:r>
          <a:r>
            <a:rPr lang="bg-BG" sz="1100" b="0" dirty="0" smtClean="0">
              <a:latin typeface="+mj-lt"/>
              <a:ea typeface="Times New Roman"/>
            </a:rPr>
            <a:t>за техни собствени цели</a:t>
          </a:r>
          <a:endParaRPr lang="bg-BG" sz="1100" b="0" dirty="0">
            <a:latin typeface="+mj-lt"/>
          </a:endParaRPr>
        </a:p>
      </dgm:t>
    </dgm:pt>
    <dgm:pt modelId="{181AB3F9-9B83-4643-80A3-B8F95022E95B}" type="parTrans" cxnId="{3C6BAA5A-AA16-4B88-B3F5-573EF1C307B8}">
      <dgm:prSet/>
      <dgm:spPr/>
      <dgm:t>
        <a:bodyPr/>
        <a:lstStyle/>
        <a:p>
          <a:endParaRPr lang="bg-BG"/>
        </a:p>
      </dgm:t>
    </dgm:pt>
    <dgm:pt modelId="{8D222CCE-E4A7-476C-9F92-244FF28083A6}" type="sibTrans" cxnId="{3C6BAA5A-AA16-4B88-B3F5-573EF1C307B8}">
      <dgm:prSet/>
      <dgm:spPr/>
      <dgm:t>
        <a:bodyPr/>
        <a:lstStyle/>
        <a:p>
          <a:endParaRPr lang="bg-BG"/>
        </a:p>
      </dgm:t>
    </dgm:pt>
    <dgm:pt modelId="{1ADE7B9C-0A19-48C5-A33B-2D69BC6A4FB0}">
      <dgm:prSet phldrT="[Text]" custT="1"/>
      <dgm:spPr/>
      <dgm:t>
        <a:bodyPr/>
        <a:lstStyle/>
        <a:p>
          <a:r>
            <a:rPr lang="bg-BG" sz="1100" b="0" dirty="0" smtClean="0">
              <a:latin typeface="+mj-lt"/>
              <a:ea typeface="Times New Roman"/>
            </a:rPr>
            <a:t>ОС или услуги, които </a:t>
          </a:r>
          <a:r>
            <a:rPr lang="bg-BG" sz="1100" b="1" u="sng" dirty="0" smtClean="0">
              <a:latin typeface="+mj-lt"/>
              <a:ea typeface="Times New Roman"/>
            </a:rPr>
            <a:t>нямат стратегическо значение  </a:t>
          </a:r>
          <a:r>
            <a:rPr lang="bg-BG" sz="1100" b="0" dirty="0" smtClean="0">
              <a:latin typeface="+mj-lt"/>
              <a:ea typeface="Times New Roman"/>
            </a:rPr>
            <a:t>за функционирането на пазара на железопътни транспортни услуги</a:t>
          </a:r>
          <a:endParaRPr lang="bg-BG" sz="1100" b="0" dirty="0">
            <a:latin typeface="+mj-lt"/>
          </a:endParaRPr>
        </a:p>
      </dgm:t>
    </dgm:pt>
    <dgm:pt modelId="{4CA63B59-0062-46A7-A7D0-3B45F3227683}" type="parTrans" cxnId="{50FD306D-45CF-4F58-8AB0-E7ED8BBF519D}">
      <dgm:prSet/>
      <dgm:spPr/>
      <dgm:t>
        <a:bodyPr/>
        <a:lstStyle/>
        <a:p>
          <a:endParaRPr lang="bg-BG"/>
        </a:p>
      </dgm:t>
    </dgm:pt>
    <dgm:pt modelId="{9B0AECCE-C310-4AAD-AE86-34DB1F061825}" type="sibTrans" cxnId="{50FD306D-45CF-4F58-8AB0-E7ED8BBF519D}">
      <dgm:prSet/>
      <dgm:spPr/>
      <dgm:t>
        <a:bodyPr/>
        <a:lstStyle/>
        <a:p>
          <a:endParaRPr lang="bg-BG"/>
        </a:p>
      </dgm:t>
    </dgm:pt>
    <dgm:pt modelId="{2FFE899C-AAF0-4F32-B59E-5CB87CB988E3}">
      <dgm:prSet phldrT="[Text]" custT="1"/>
      <dgm:spPr/>
      <dgm:t>
        <a:bodyPr/>
        <a:lstStyle/>
        <a:p>
          <a:r>
            <a:rPr lang="bg-BG" sz="1800" b="0" dirty="0" smtClean="0">
              <a:latin typeface="+mj-lt"/>
              <a:ea typeface="Times New Roman"/>
            </a:rPr>
            <a:t>ООС,  които са освободени от прилагането на разпоредбите по този Регламент, са </a:t>
          </a:r>
          <a:r>
            <a:rPr lang="bg-BG" sz="1800" b="1" u="sng" dirty="0" smtClean="0">
              <a:latin typeface="+mj-lt"/>
              <a:ea typeface="Times New Roman"/>
            </a:rPr>
            <a:t>длъжни да спазват всички останали правила относно достъпа </a:t>
          </a:r>
          <a:r>
            <a:rPr lang="bg-BG" sz="1800" b="0" dirty="0" smtClean="0">
              <a:latin typeface="+mj-lt"/>
              <a:ea typeface="Times New Roman"/>
            </a:rPr>
            <a:t>до ОС и услугите, определени в директива 2012/34 ЕС</a:t>
          </a:r>
          <a:endParaRPr lang="bg-BG" sz="1800" b="0" dirty="0">
            <a:latin typeface="+mj-lt"/>
          </a:endParaRPr>
        </a:p>
      </dgm:t>
    </dgm:pt>
    <dgm:pt modelId="{D352348A-2B87-4841-B732-872C099B6EAA}" type="parTrans" cxnId="{1B97F2B2-10CB-4E3B-B847-D0C7DE10C6C5}">
      <dgm:prSet/>
      <dgm:spPr/>
      <dgm:t>
        <a:bodyPr/>
        <a:lstStyle/>
        <a:p>
          <a:endParaRPr lang="bg-BG"/>
        </a:p>
      </dgm:t>
    </dgm:pt>
    <dgm:pt modelId="{EC17F427-1FD0-4AD2-BE34-175C32303157}" type="sibTrans" cxnId="{1B97F2B2-10CB-4E3B-B847-D0C7DE10C6C5}">
      <dgm:prSet/>
      <dgm:spPr/>
      <dgm:t>
        <a:bodyPr/>
        <a:lstStyle/>
        <a:p>
          <a:endParaRPr lang="bg-BG"/>
        </a:p>
      </dgm:t>
    </dgm:pt>
    <dgm:pt modelId="{C72CBCB5-1A5E-4124-9968-FB701F48AF2D}">
      <dgm:prSet phldrT="[Text]" custT="1"/>
      <dgm:spPr/>
      <dgm:t>
        <a:bodyPr/>
        <a:lstStyle/>
        <a:p>
          <a:r>
            <a:rPr lang="bg-BG" sz="2000" b="1" u="sng" dirty="0" smtClean="0">
              <a:latin typeface="+mj-lt"/>
              <a:ea typeface="Times New Roman"/>
            </a:rPr>
            <a:t>Обосновани искания </a:t>
          </a:r>
          <a:r>
            <a:rPr lang="bg-BG" sz="2000" b="0" dirty="0" smtClean="0">
              <a:latin typeface="+mj-lt"/>
              <a:ea typeface="Times New Roman"/>
            </a:rPr>
            <a:t>се подават до  регулаторния орган (ИАЖА)</a:t>
          </a:r>
          <a:endParaRPr lang="bg-BG" sz="2000" b="0" dirty="0">
            <a:latin typeface="+mj-lt"/>
          </a:endParaRPr>
        </a:p>
      </dgm:t>
    </dgm:pt>
    <dgm:pt modelId="{7368D995-CFF5-4785-946B-D87F5B48953C}" type="parTrans" cxnId="{0EC42A0A-2DFE-421F-9B18-E0C89E90F641}">
      <dgm:prSet/>
      <dgm:spPr/>
      <dgm:t>
        <a:bodyPr/>
        <a:lstStyle/>
        <a:p>
          <a:endParaRPr lang="bg-BG"/>
        </a:p>
      </dgm:t>
    </dgm:pt>
    <dgm:pt modelId="{753A9362-84FE-4FA8-BA5A-8CA575815A2A}" type="sibTrans" cxnId="{0EC42A0A-2DFE-421F-9B18-E0C89E90F641}">
      <dgm:prSet custT="1"/>
      <dgm:spPr/>
      <dgm:t>
        <a:bodyPr/>
        <a:lstStyle/>
        <a:p>
          <a:endParaRPr lang="bg-BG" sz="800" b="0">
            <a:solidFill>
              <a:schemeClr val="bg1"/>
            </a:solidFill>
            <a:latin typeface="+mj-lt"/>
          </a:endParaRPr>
        </a:p>
      </dgm:t>
    </dgm:pt>
    <dgm:pt modelId="{583419B8-E84B-4ADB-9B5C-C04350D23C3B}">
      <dgm:prSet phldrT="[Text]" custT="1"/>
      <dgm:spPr/>
      <dgm:t>
        <a:bodyPr/>
        <a:lstStyle/>
        <a:p>
          <a:r>
            <a:rPr lang="bg-BG" sz="1800" b="1" u="sng" dirty="0" smtClean="0">
              <a:latin typeface="+mj-lt"/>
              <a:ea typeface="Times New Roman"/>
            </a:rPr>
            <a:t>Решение за освобождаване </a:t>
          </a:r>
          <a:r>
            <a:rPr lang="bg-BG" sz="1800" b="0" dirty="0" smtClean="0">
              <a:latin typeface="+mj-lt"/>
              <a:ea typeface="Times New Roman"/>
            </a:rPr>
            <a:t>на регулаторния орган за:</a:t>
          </a:r>
          <a:endParaRPr lang="bg-BG" sz="1800" b="0" dirty="0">
            <a:latin typeface="+mj-lt"/>
          </a:endParaRPr>
        </a:p>
      </dgm:t>
    </dgm:pt>
    <dgm:pt modelId="{5E6E43FA-3D20-43EA-A56A-AC9B70E9A085}" type="parTrans" cxnId="{C0F3B4CD-DB23-4B74-9D68-3B54BE9EB82E}">
      <dgm:prSet/>
      <dgm:spPr/>
      <dgm:t>
        <a:bodyPr/>
        <a:lstStyle/>
        <a:p>
          <a:endParaRPr lang="bg-BG"/>
        </a:p>
      </dgm:t>
    </dgm:pt>
    <dgm:pt modelId="{62B6D44D-F8C0-4CE1-938C-955046393AE5}" type="sibTrans" cxnId="{C0F3B4CD-DB23-4B74-9D68-3B54BE9EB82E}">
      <dgm:prSet custT="1"/>
      <dgm:spPr/>
      <dgm:t>
        <a:bodyPr/>
        <a:lstStyle/>
        <a:p>
          <a:endParaRPr lang="bg-BG" sz="800" b="0">
            <a:solidFill>
              <a:schemeClr val="bg1"/>
            </a:solidFill>
            <a:latin typeface="+mj-lt"/>
          </a:endParaRPr>
        </a:p>
      </dgm:t>
    </dgm:pt>
    <dgm:pt modelId="{9CA31ACB-E189-42F8-A337-EEABCF0B5E66}">
      <dgm:prSet phldrT="[Text]" custT="1"/>
      <dgm:spPr/>
      <dgm:t>
        <a:bodyPr/>
        <a:lstStyle/>
        <a:p>
          <a:r>
            <a:rPr lang="bg-BG" sz="1100" b="0" dirty="0" smtClean="0">
              <a:latin typeface="+mj-lt"/>
              <a:ea typeface="Times New Roman"/>
            </a:rPr>
            <a:t>ОС, предлагащи </a:t>
          </a:r>
          <a:r>
            <a:rPr lang="bg-BG" sz="1100" b="1" u="sng" dirty="0" smtClean="0">
              <a:latin typeface="+mj-lt"/>
              <a:ea typeface="Times New Roman"/>
            </a:rPr>
            <a:t>сравними услуги </a:t>
          </a:r>
          <a:r>
            <a:rPr lang="bg-BG" sz="1100" b="0" dirty="0" smtClean="0">
              <a:latin typeface="+mj-lt"/>
              <a:ea typeface="Times New Roman"/>
            </a:rPr>
            <a:t>в конкурентна пазарна среда</a:t>
          </a:r>
          <a:endParaRPr lang="bg-BG" sz="1100" b="0" dirty="0">
            <a:latin typeface="+mj-lt"/>
          </a:endParaRPr>
        </a:p>
      </dgm:t>
    </dgm:pt>
    <dgm:pt modelId="{2CFFCF67-B643-4B68-9D3A-D1DE651FC872}" type="parTrans" cxnId="{8AE38343-0C0A-4A10-8FAD-7E55EEF47B62}">
      <dgm:prSet/>
      <dgm:spPr/>
      <dgm:t>
        <a:bodyPr/>
        <a:lstStyle/>
        <a:p>
          <a:endParaRPr lang="bg-BG"/>
        </a:p>
      </dgm:t>
    </dgm:pt>
    <dgm:pt modelId="{A8C36691-EDEC-4CD4-923E-FA9616C2B4AC}" type="sibTrans" cxnId="{8AE38343-0C0A-4A10-8FAD-7E55EEF47B62}">
      <dgm:prSet/>
      <dgm:spPr/>
      <dgm:t>
        <a:bodyPr/>
        <a:lstStyle/>
        <a:p>
          <a:endParaRPr lang="bg-BG"/>
        </a:p>
      </dgm:t>
    </dgm:pt>
    <dgm:pt modelId="{0FA31F3A-F6A0-4922-BD99-498A880069D5}">
      <dgm:prSet phldrT="[Text]" custT="1"/>
      <dgm:spPr/>
      <dgm:t>
        <a:bodyPr/>
        <a:lstStyle/>
        <a:p>
          <a:r>
            <a:rPr lang="bg-BG" sz="1100" b="0" dirty="0" smtClean="0">
              <a:latin typeface="+mj-lt"/>
              <a:ea typeface="Times New Roman"/>
            </a:rPr>
            <a:t>ОС или услуги, в които прилагането на Регламента може да </a:t>
          </a:r>
          <a:r>
            <a:rPr lang="bg-BG" sz="1100" b="1" u="sng" dirty="0" smtClean="0">
              <a:latin typeface="+mj-lt"/>
              <a:ea typeface="Times New Roman"/>
            </a:rPr>
            <a:t>повлияе</a:t>
          </a:r>
          <a:r>
            <a:rPr lang="ru-RU" sz="1100" b="1" u="sng" dirty="0" smtClean="0">
              <a:latin typeface="+mj-lt"/>
              <a:ea typeface="Times New Roman"/>
            </a:rPr>
            <a:t> </a:t>
          </a:r>
          <a:r>
            <a:rPr lang="bg-BG" sz="1100" b="1" u="sng" dirty="0" smtClean="0">
              <a:latin typeface="+mj-lt"/>
              <a:ea typeface="Times New Roman"/>
            </a:rPr>
            <a:t>отрицател</a:t>
          </a:r>
          <a:r>
            <a:rPr lang="bg-BG" sz="1100" b="0" dirty="0" smtClean="0">
              <a:latin typeface="+mj-lt"/>
              <a:ea typeface="Times New Roman"/>
            </a:rPr>
            <a:t>но на функционирането на пазара </a:t>
          </a:r>
          <a:r>
            <a:rPr lang="ru-RU" sz="1100" b="0" dirty="0" smtClean="0">
              <a:latin typeface="+mj-lt"/>
              <a:ea typeface="Times New Roman"/>
            </a:rPr>
            <a:t>на ОС</a:t>
          </a:r>
          <a:endParaRPr lang="bg-BG" sz="1100" b="0" dirty="0">
            <a:latin typeface="+mj-lt"/>
          </a:endParaRPr>
        </a:p>
      </dgm:t>
    </dgm:pt>
    <dgm:pt modelId="{D46E9CF2-F7A6-4EA9-8029-C79D050420F5}" type="parTrans" cxnId="{B1128F87-1924-42BA-9B2A-0B2A1AAD9178}">
      <dgm:prSet/>
      <dgm:spPr/>
      <dgm:t>
        <a:bodyPr/>
        <a:lstStyle/>
        <a:p>
          <a:endParaRPr lang="bg-BG"/>
        </a:p>
      </dgm:t>
    </dgm:pt>
    <dgm:pt modelId="{10DB91B1-AA34-4DCD-827A-8E03A065B80C}" type="sibTrans" cxnId="{B1128F87-1924-42BA-9B2A-0B2A1AAD9178}">
      <dgm:prSet/>
      <dgm:spPr/>
      <dgm:t>
        <a:bodyPr/>
        <a:lstStyle/>
        <a:p>
          <a:endParaRPr lang="bg-BG"/>
        </a:p>
      </dgm:t>
    </dgm:pt>
    <dgm:pt modelId="{30FC0C64-B2DE-4D55-9978-B06A32F1DDCB}" type="pres">
      <dgm:prSet presAssocID="{4A3A0D78-CE4D-4F71-A04D-7F44ADEBAB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E470F51-7B7E-465E-BD6A-E852191130EA}" type="pres">
      <dgm:prSet presAssocID="{41D6A70D-18C5-43E2-9AD5-C3BA7FDD2A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4B1380A-A6A5-4F51-A905-688FEA4699F5}" type="pres">
      <dgm:prSet presAssocID="{14B28821-F35D-4CED-A197-BADEA8559E14}" presName="sibTrans" presStyleLbl="sibTrans1D1" presStyleIdx="0" presStyleCnt="3"/>
      <dgm:spPr/>
      <dgm:t>
        <a:bodyPr/>
        <a:lstStyle/>
        <a:p>
          <a:endParaRPr lang="bg-BG"/>
        </a:p>
      </dgm:t>
    </dgm:pt>
    <dgm:pt modelId="{0A264AF8-9669-4DED-8235-2AB4E744CD88}" type="pres">
      <dgm:prSet presAssocID="{14B28821-F35D-4CED-A197-BADEA8559E14}" presName="connectorText" presStyleLbl="sibTrans1D1" presStyleIdx="0" presStyleCnt="3"/>
      <dgm:spPr/>
      <dgm:t>
        <a:bodyPr/>
        <a:lstStyle/>
        <a:p>
          <a:endParaRPr lang="bg-BG"/>
        </a:p>
      </dgm:t>
    </dgm:pt>
    <dgm:pt modelId="{5D962918-4FBA-4D54-91FB-5EDC2FA7AE83}" type="pres">
      <dgm:prSet presAssocID="{C72CBCB5-1A5E-4124-9968-FB701F48AF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0C25960-9933-4E38-A7BF-21AE03329128}" type="pres">
      <dgm:prSet presAssocID="{753A9362-84FE-4FA8-BA5A-8CA575815A2A}" presName="sibTrans" presStyleLbl="sibTrans1D1" presStyleIdx="1" presStyleCnt="3"/>
      <dgm:spPr/>
      <dgm:t>
        <a:bodyPr/>
        <a:lstStyle/>
        <a:p>
          <a:endParaRPr lang="bg-BG"/>
        </a:p>
      </dgm:t>
    </dgm:pt>
    <dgm:pt modelId="{28883764-D302-4D3E-99E6-4A7F0950DB50}" type="pres">
      <dgm:prSet presAssocID="{753A9362-84FE-4FA8-BA5A-8CA575815A2A}" presName="connectorText" presStyleLbl="sibTrans1D1" presStyleIdx="1" presStyleCnt="3"/>
      <dgm:spPr/>
      <dgm:t>
        <a:bodyPr/>
        <a:lstStyle/>
        <a:p>
          <a:endParaRPr lang="bg-BG"/>
        </a:p>
      </dgm:t>
    </dgm:pt>
    <dgm:pt modelId="{1DF242E3-C581-434A-B1D9-AF08AC5EE6DF}" type="pres">
      <dgm:prSet presAssocID="{583419B8-E84B-4ADB-9B5C-C04350D23C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006F31D-EE20-4CA6-83DD-A7C8A25C7D27}" type="pres">
      <dgm:prSet presAssocID="{62B6D44D-F8C0-4CE1-938C-955046393AE5}" presName="sibTrans" presStyleLbl="sibTrans1D1" presStyleIdx="2" presStyleCnt="3"/>
      <dgm:spPr/>
      <dgm:t>
        <a:bodyPr/>
        <a:lstStyle/>
        <a:p>
          <a:endParaRPr lang="bg-BG"/>
        </a:p>
      </dgm:t>
    </dgm:pt>
    <dgm:pt modelId="{8CC21405-9992-472A-BF53-F509417B9BA7}" type="pres">
      <dgm:prSet presAssocID="{62B6D44D-F8C0-4CE1-938C-955046393AE5}" presName="connectorText" presStyleLbl="sibTrans1D1" presStyleIdx="2" presStyleCnt="3"/>
      <dgm:spPr/>
      <dgm:t>
        <a:bodyPr/>
        <a:lstStyle/>
        <a:p>
          <a:endParaRPr lang="bg-BG"/>
        </a:p>
      </dgm:t>
    </dgm:pt>
    <dgm:pt modelId="{5B504EC7-2F3F-495D-A04C-7BC15450BF7D}" type="pres">
      <dgm:prSet presAssocID="{2FFE899C-AAF0-4F32-B59E-5CB87CB988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0DA1579-3BDE-46C0-BA0F-95855CCC146B}" srcId="{4A3A0D78-CE4D-4F71-A04D-7F44ADEBAB0A}" destId="{41D6A70D-18C5-43E2-9AD5-C3BA7FDD2AA0}" srcOrd="0" destOrd="0" parTransId="{F172054B-8EA4-4463-A932-18CA67F8CFFA}" sibTransId="{14B28821-F35D-4CED-A197-BADEA8559E14}"/>
    <dgm:cxn modelId="{7420526E-CBF7-4323-87E1-F8F70C8940F2}" type="presOf" srcId="{0FA31F3A-F6A0-4922-BD99-498A880069D5}" destId="{1DF242E3-C581-434A-B1D9-AF08AC5EE6DF}" srcOrd="0" destOrd="4" presId="urn:microsoft.com/office/officeart/2005/8/layout/bProcess3"/>
    <dgm:cxn modelId="{BCAD667B-A9C9-4A3F-A8B7-D9AA1D4398F8}" type="presOf" srcId="{14B28821-F35D-4CED-A197-BADEA8559E14}" destId="{0A264AF8-9669-4DED-8235-2AB4E744CD88}" srcOrd="1" destOrd="0" presId="urn:microsoft.com/office/officeart/2005/8/layout/bProcess3"/>
    <dgm:cxn modelId="{B1128F87-1924-42BA-9B2A-0B2A1AAD9178}" srcId="{583419B8-E84B-4ADB-9B5C-C04350D23C3B}" destId="{0FA31F3A-F6A0-4922-BD99-498A880069D5}" srcOrd="3" destOrd="0" parTransId="{D46E9CF2-F7A6-4EA9-8029-C79D050420F5}" sibTransId="{10DB91B1-AA34-4DCD-827A-8E03A065B80C}"/>
    <dgm:cxn modelId="{2894E978-A8F5-4976-954B-21EE4ABAB8FC}" type="presOf" srcId="{2FFE899C-AAF0-4F32-B59E-5CB87CB988E3}" destId="{5B504EC7-2F3F-495D-A04C-7BC15450BF7D}" srcOrd="0" destOrd="0" presId="urn:microsoft.com/office/officeart/2005/8/layout/bProcess3"/>
    <dgm:cxn modelId="{5F7763EC-3191-438D-886A-FAEAD63F0C7D}" type="presOf" srcId="{4A3A0D78-CE4D-4F71-A04D-7F44ADEBAB0A}" destId="{30FC0C64-B2DE-4D55-9978-B06A32F1DDCB}" srcOrd="0" destOrd="0" presId="urn:microsoft.com/office/officeart/2005/8/layout/bProcess3"/>
    <dgm:cxn modelId="{C0F3B4CD-DB23-4B74-9D68-3B54BE9EB82E}" srcId="{4A3A0D78-CE4D-4F71-A04D-7F44ADEBAB0A}" destId="{583419B8-E84B-4ADB-9B5C-C04350D23C3B}" srcOrd="2" destOrd="0" parTransId="{5E6E43FA-3D20-43EA-A56A-AC9B70E9A085}" sibTransId="{62B6D44D-F8C0-4CE1-938C-955046393AE5}"/>
    <dgm:cxn modelId="{211E6741-EFC0-43C0-AB54-27E754A0EE62}" type="presOf" srcId="{753A9362-84FE-4FA8-BA5A-8CA575815A2A}" destId="{28883764-D302-4D3E-99E6-4A7F0950DB50}" srcOrd="1" destOrd="0" presId="urn:microsoft.com/office/officeart/2005/8/layout/bProcess3"/>
    <dgm:cxn modelId="{DAA6B2A2-C9E5-4A0D-845C-BD8F6BD454B5}" type="presOf" srcId="{62B6D44D-F8C0-4CE1-938C-955046393AE5}" destId="{6006F31D-EE20-4CA6-83DD-A7C8A25C7D27}" srcOrd="0" destOrd="0" presId="urn:microsoft.com/office/officeart/2005/8/layout/bProcess3"/>
    <dgm:cxn modelId="{7B8FB8C3-C061-4446-AE15-754A8B4F9CDB}" type="presOf" srcId="{0D9938CC-EAB2-4973-BFD5-420A54191BAB}" destId="{1DF242E3-C581-434A-B1D9-AF08AC5EE6DF}" srcOrd="0" destOrd="1" presId="urn:microsoft.com/office/officeart/2005/8/layout/bProcess3"/>
    <dgm:cxn modelId="{97A77AF3-4EA3-41BB-80BB-91DA6BC95BB4}" type="presOf" srcId="{62B6D44D-F8C0-4CE1-938C-955046393AE5}" destId="{8CC21405-9992-472A-BF53-F509417B9BA7}" srcOrd="1" destOrd="0" presId="urn:microsoft.com/office/officeart/2005/8/layout/bProcess3"/>
    <dgm:cxn modelId="{2AC0199D-6D1E-42BE-9035-EAE9245006CF}" type="presOf" srcId="{1ADE7B9C-0A19-48C5-A33B-2D69BC6A4FB0}" destId="{1DF242E3-C581-434A-B1D9-AF08AC5EE6DF}" srcOrd="0" destOrd="2" presId="urn:microsoft.com/office/officeart/2005/8/layout/bProcess3"/>
    <dgm:cxn modelId="{BDF2E47A-1E1A-4CA3-AA29-120396FB1F94}" type="presOf" srcId="{583419B8-E84B-4ADB-9B5C-C04350D23C3B}" destId="{1DF242E3-C581-434A-B1D9-AF08AC5EE6DF}" srcOrd="0" destOrd="0" presId="urn:microsoft.com/office/officeart/2005/8/layout/bProcess3"/>
    <dgm:cxn modelId="{61E1F688-A65C-4161-AB53-11E6C31AA7C6}" type="presOf" srcId="{753A9362-84FE-4FA8-BA5A-8CA575815A2A}" destId="{C0C25960-9933-4E38-A7BF-21AE03329128}" srcOrd="0" destOrd="0" presId="urn:microsoft.com/office/officeart/2005/8/layout/bProcess3"/>
    <dgm:cxn modelId="{BB8810C7-C106-40C7-A5CE-3F45F7FD3FB8}" type="presOf" srcId="{9CA31ACB-E189-42F8-A337-EEABCF0B5E66}" destId="{1DF242E3-C581-434A-B1D9-AF08AC5EE6DF}" srcOrd="0" destOrd="3" presId="urn:microsoft.com/office/officeart/2005/8/layout/bProcess3"/>
    <dgm:cxn modelId="{C928AEEE-2653-4105-ADFA-231E8EA18F97}" type="presOf" srcId="{41D6A70D-18C5-43E2-9AD5-C3BA7FDD2AA0}" destId="{9E470F51-7B7E-465E-BD6A-E852191130EA}" srcOrd="0" destOrd="0" presId="urn:microsoft.com/office/officeart/2005/8/layout/bProcess3"/>
    <dgm:cxn modelId="{49EB3702-7B7D-4C87-A7CE-C89A79D44A92}" type="presOf" srcId="{14B28821-F35D-4CED-A197-BADEA8559E14}" destId="{34B1380A-A6A5-4F51-A905-688FEA4699F5}" srcOrd="0" destOrd="0" presId="urn:microsoft.com/office/officeart/2005/8/layout/bProcess3"/>
    <dgm:cxn modelId="{1B97F2B2-10CB-4E3B-B847-D0C7DE10C6C5}" srcId="{4A3A0D78-CE4D-4F71-A04D-7F44ADEBAB0A}" destId="{2FFE899C-AAF0-4F32-B59E-5CB87CB988E3}" srcOrd="3" destOrd="0" parTransId="{D352348A-2B87-4841-B732-872C099B6EAA}" sibTransId="{EC17F427-1FD0-4AD2-BE34-175C32303157}"/>
    <dgm:cxn modelId="{8AE38343-0C0A-4A10-8FAD-7E55EEF47B62}" srcId="{583419B8-E84B-4ADB-9B5C-C04350D23C3B}" destId="{9CA31ACB-E189-42F8-A337-EEABCF0B5E66}" srcOrd="2" destOrd="0" parTransId="{2CFFCF67-B643-4B68-9D3A-D1DE651FC872}" sibTransId="{A8C36691-EDEC-4CD4-923E-FA9616C2B4AC}"/>
    <dgm:cxn modelId="{0EC42A0A-2DFE-421F-9B18-E0C89E90F641}" srcId="{4A3A0D78-CE4D-4F71-A04D-7F44ADEBAB0A}" destId="{C72CBCB5-1A5E-4124-9968-FB701F48AF2D}" srcOrd="1" destOrd="0" parTransId="{7368D995-CFF5-4785-946B-D87F5B48953C}" sibTransId="{753A9362-84FE-4FA8-BA5A-8CA575815A2A}"/>
    <dgm:cxn modelId="{A58E4FB0-3EB4-40E9-A1F7-A89B7E3FBC32}" type="presOf" srcId="{C72CBCB5-1A5E-4124-9968-FB701F48AF2D}" destId="{5D962918-4FBA-4D54-91FB-5EDC2FA7AE83}" srcOrd="0" destOrd="0" presId="urn:microsoft.com/office/officeart/2005/8/layout/bProcess3"/>
    <dgm:cxn modelId="{50FD306D-45CF-4F58-8AB0-E7ED8BBF519D}" srcId="{583419B8-E84B-4ADB-9B5C-C04350D23C3B}" destId="{1ADE7B9C-0A19-48C5-A33B-2D69BC6A4FB0}" srcOrd="1" destOrd="0" parTransId="{4CA63B59-0062-46A7-A7D0-3B45F3227683}" sibTransId="{9B0AECCE-C310-4AAD-AE86-34DB1F061825}"/>
    <dgm:cxn modelId="{3C6BAA5A-AA16-4B88-B3F5-573EF1C307B8}" srcId="{583419B8-E84B-4ADB-9B5C-C04350D23C3B}" destId="{0D9938CC-EAB2-4973-BFD5-420A54191BAB}" srcOrd="0" destOrd="0" parTransId="{181AB3F9-9B83-4643-80A3-B8F95022E95B}" sibTransId="{8D222CCE-E4A7-476C-9F92-244FF28083A6}"/>
    <dgm:cxn modelId="{0A61E2AE-E57F-4074-B87E-6BB32E36A976}" type="presParOf" srcId="{30FC0C64-B2DE-4D55-9978-B06A32F1DDCB}" destId="{9E470F51-7B7E-465E-BD6A-E852191130EA}" srcOrd="0" destOrd="0" presId="urn:microsoft.com/office/officeart/2005/8/layout/bProcess3"/>
    <dgm:cxn modelId="{786447BD-A91D-43F0-9900-9D91BA7004A8}" type="presParOf" srcId="{30FC0C64-B2DE-4D55-9978-B06A32F1DDCB}" destId="{34B1380A-A6A5-4F51-A905-688FEA4699F5}" srcOrd="1" destOrd="0" presId="urn:microsoft.com/office/officeart/2005/8/layout/bProcess3"/>
    <dgm:cxn modelId="{33521ED3-E106-449A-B2A1-CF553CCD4C53}" type="presParOf" srcId="{34B1380A-A6A5-4F51-A905-688FEA4699F5}" destId="{0A264AF8-9669-4DED-8235-2AB4E744CD88}" srcOrd="0" destOrd="0" presId="urn:microsoft.com/office/officeart/2005/8/layout/bProcess3"/>
    <dgm:cxn modelId="{4D5AAEE7-A3B7-461C-9F2D-1CA38A025EB6}" type="presParOf" srcId="{30FC0C64-B2DE-4D55-9978-B06A32F1DDCB}" destId="{5D962918-4FBA-4D54-91FB-5EDC2FA7AE83}" srcOrd="2" destOrd="0" presId="urn:microsoft.com/office/officeart/2005/8/layout/bProcess3"/>
    <dgm:cxn modelId="{65E2FFA3-6008-44A6-A712-90D91BCA2DD0}" type="presParOf" srcId="{30FC0C64-B2DE-4D55-9978-B06A32F1DDCB}" destId="{C0C25960-9933-4E38-A7BF-21AE03329128}" srcOrd="3" destOrd="0" presId="urn:microsoft.com/office/officeart/2005/8/layout/bProcess3"/>
    <dgm:cxn modelId="{1B1FEF93-59FE-45DB-A35A-FD20B1108FC1}" type="presParOf" srcId="{C0C25960-9933-4E38-A7BF-21AE03329128}" destId="{28883764-D302-4D3E-99E6-4A7F0950DB50}" srcOrd="0" destOrd="0" presId="urn:microsoft.com/office/officeart/2005/8/layout/bProcess3"/>
    <dgm:cxn modelId="{592D83FE-2543-4934-B614-818C8BEE8C9A}" type="presParOf" srcId="{30FC0C64-B2DE-4D55-9978-B06A32F1DDCB}" destId="{1DF242E3-C581-434A-B1D9-AF08AC5EE6DF}" srcOrd="4" destOrd="0" presId="urn:microsoft.com/office/officeart/2005/8/layout/bProcess3"/>
    <dgm:cxn modelId="{D6556CE4-3E0F-4FC9-92FD-D609111B5D26}" type="presParOf" srcId="{30FC0C64-B2DE-4D55-9978-B06A32F1DDCB}" destId="{6006F31D-EE20-4CA6-83DD-A7C8A25C7D27}" srcOrd="5" destOrd="0" presId="urn:microsoft.com/office/officeart/2005/8/layout/bProcess3"/>
    <dgm:cxn modelId="{33C46A56-1694-4470-98B2-2C7B78D16642}" type="presParOf" srcId="{6006F31D-EE20-4CA6-83DD-A7C8A25C7D27}" destId="{8CC21405-9992-472A-BF53-F509417B9BA7}" srcOrd="0" destOrd="0" presId="urn:microsoft.com/office/officeart/2005/8/layout/bProcess3"/>
    <dgm:cxn modelId="{EAB4BA86-E60B-4EDB-89D2-56D53FC1A12A}" type="presParOf" srcId="{30FC0C64-B2DE-4D55-9978-B06A32F1DDCB}" destId="{5B504EC7-2F3F-495D-A04C-7BC15450BF7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08D7EB-06F4-4DB2-8923-3E75DEA94B38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bg-BG"/>
        </a:p>
      </dgm:t>
    </dgm:pt>
    <dgm:pt modelId="{2C75065C-3BC2-477A-B875-6920F7BE7509}">
      <dgm:prSet phldrT="[Text]" custT="1"/>
      <dgm:spPr/>
      <dgm:t>
        <a:bodyPr/>
        <a:lstStyle/>
        <a:p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Заявителите могат да подават жалби до регулаторния орган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(ИАЖА)</a:t>
          </a:r>
          <a:endParaRPr lang="bg-BG" sz="2000" dirty="0"/>
        </a:p>
      </dgm:t>
    </dgm:pt>
    <dgm:pt modelId="{DD031B98-8C2D-43F7-952B-729F1AB031E6}" type="parTrans" cxnId="{C281D295-B41C-444B-A008-0FCBFD23822F}">
      <dgm:prSet/>
      <dgm:spPr/>
      <dgm:t>
        <a:bodyPr/>
        <a:lstStyle/>
        <a:p>
          <a:endParaRPr lang="bg-BG"/>
        </a:p>
      </dgm:t>
    </dgm:pt>
    <dgm:pt modelId="{87CEC673-4D86-4549-ABF8-59BD6FD95BF2}" type="sibTrans" cxnId="{C281D295-B41C-444B-A008-0FCBFD23822F}">
      <dgm:prSet/>
      <dgm:spPr/>
      <dgm:t>
        <a:bodyPr/>
        <a:lstStyle/>
        <a:p>
          <a:endParaRPr lang="bg-BG"/>
        </a:p>
      </dgm:t>
    </dgm:pt>
    <dgm:pt modelId="{45CA8775-64C2-46AB-92AE-1D14DD88FFF7}">
      <dgm:prSet phldrT="[Text]" custT="1"/>
      <dgm:spPr/>
      <dgm:t>
        <a:bodyPr/>
        <a:lstStyle/>
        <a:p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жалби за капацитет от ОС, ИАЖА отчита следните елементи, когато са релевантни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bg-BG" sz="1800" dirty="0"/>
        </a:p>
      </dgm:t>
    </dgm:pt>
    <dgm:pt modelId="{13EEEA67-8C5C-49DE-8C27-5387AD8EBD23}" type="parTrans" cxnId="{B34DC344-95D0-4F33-8A62-DBEF2FE41832}">
      <dgm:prSet/>
      <dgm:spPr/>
      <dgm:t>
        <a:bodyPr/>
        <a:lstStyle/>
        <a:p>
          <a:endParaRPr lang="bg-BG"/>
        </a:p>
      </dgm:t>
    </dgm:pt>
    <dgm:pt modelId="{89CFE488-B3CB-4C39-A615-E3201E8EC344}" type="sibTrans" cxnId="{B34DC344-95D0-4F33-8A62-DBEF2FE41832}">
      <dgm:prSet/>
      <dgm:spPr/>
      <dgm:t>
        <a:bodyPr/>
        <a:lstStyle/>
        <a:p>
          <a:endParaRPr lang="bg-BG"/>
        </a:p>
      </dgm:t>
    </dgm:pt>
    <dgm:pt modelId="{2A637864-FDE4-4B7C-85C7-C4CE43125C73}">
      <dgm:prSet phldrT="[Text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ИАЖА </a:t>
          </a:r>
          <a:r>
            <a:rPr lang="bg-BG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разглежда всички жалби, като по целесъобразност изисква необходимата информация и се произнася с решение </a:t>
          </a:r>
          <a:r>
            <a:rPr lang="bg-BG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тях в </a:t>
          </a:r>
          <a:r>
            <a:rPr lang="bg-BG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срока, определен в ч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л. 116, ал. 8 от ЗЖТ</a:t>
          </a:r>
          <a:endParaRPr lang="bg-BG" dirty="0"/>
        </a:p>
      </dgm:t>
    </dgm:pt>
    <dgm:pt modelId="{4C8A02F3-F784-42A9-B667-E01411F8EB31}" type="parTrans" cxnId="{81C46CEA-BF75-44E5-94DC-5C668A12C7A9}">
      <dgm:prSet/>
      <dgm:spPr/>
      <dgm:t>
        <a:bodyPr/>
        <a:lstStyle/>
        <a:p>
          <a:endParaRPr lang="bg-BG"/>
        </a:p>
      </dgm:t>
    </dgm:pt>
    <dgm:pt modelId="{B9AA5A41-03EB-41E7-9E9A-2D56965B3E1B}" type="sibTrans" cxnId="{81C46CEA-BF75-44E5-94DC-5C668A12C7A9}">
      <dgm:prSet/>
      <dgm:spPr/>
      <dgm:t>
        <a:bodyPr/>
        <a:lstStyle/>
        <a:p>
          <a:endParaRPr lang="bg-BG"/>
        </a:p>
      </dgm:t>
    </dgm:pt>
    <dgm:pt modelId="{D94B155E-65E9-4ADE-A159-64072F6A6051}">
      <dgm:prSet phldrT="[Text]" custT="1"/>
      <dgm:spPr/>
      <dgm:t>
        <a:bodyPr/>
        <a:lstStyle/>
        <a:p>
          <a:r>
            <a:rPr lang="bg-BG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договорните задължения и икономическата жизнеспособност на стопанските модели на други засегнати ползватели на ОС</a:t>
          </a:r>
          <a:endParaRPr lang="bg-BG" sz="1600" b="0" dirty="0"/>
        </a:p>
      </dgm:t>
    </dgm:pt>
    <dgm:pt modelId="{A4590C74-19C0-4860-9D45-9A6B61EC81E6}" type="parTrans" cxnId="{79A9750F-5901-4025-8992-E481CD26CAFE}">
      <dgm:prSet/>
      <dgm:spPr/>
      <dgm:t>
        <a:bodyPr/>
        <a:lstStyle/>
        <a:p>
          <a:endParaRPr lang="bg-BG"/>
        </a:p>
      </dgm:t>
    </dgm:pt>
    <dgm:pt modelId="{52CDF552-B756-4972-89FF-0F39AAD25ECE}" type="sibTrans" cxnId="{79A9750F-5901-4025-8992-E481CD26CAFE}">
      <dgm:prSet/>
      <dgm:spPr/>
      <dgm:t>
        <a:bodyPr/>
        <a:lstStyle/>
        <a:p>
          <a:endParaRPr lang="bg-BG"/>
        </a:p>
      </dgm:t>
    </dgm:pt>
    <dgm:pt modelId="{B738CAAA-C260-40EF-83DE-FBF1A83935A9}">
      <dgm:prSet phldrT="[Text]" custT="1"/>
      <dgm:spPr/>
      <dgm:t>
        <a:bodyPr/>
        <a:lstStyle/>
        <a:p>
          <a:r>
            <a:rPr lang="bg-BG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общият обем на вече предоставения капацитет от ОС на други засегнати ползватели</a:t>
          </a:r>
          <a:endParaRPr lang="bg-BG" sz="1600" b="0" dirty="0"/>
        </a:p>
      </dgm:t>
    </dgm:pt>
    <dgm:pt modelId="{EF39D617-B908-4465-BFEC-7CBA5DD6CF63}" type="parTrans" cxnId="{22F3DB93-1AE1-456F-99EC-3B9274976CF8}">
      <dgm:prSet/>
      <dgm:spPr/>
      <dgm:t>
        <a:bodyPr/>
        <a:lstStyle/>
        <a:p>
          <a:endParaRPr lang="bg-BG"/>
        </a:p>
      </dgm:t>
    </dgm:pt>
    <dgm:pt modelId="{9F0A7558-F64F-47CE-BAD2-97A9AFECA86C}" type="sibTrans" cxnId="{22F3DB93-1AE1-456F-99EC-3B9274976CF8}">
      <dgm:prSet/>
      <dgm:spPr/>
      <dgm:t>
        <a:bodyPr/>
        <a:lstStyle/>
        <a:p>
          <a:endParaRPr lang="bg-BG"/>
        </a:p>
      </dgm:t>
    </dgm:pt>
    <dgm:pt modelId="{F838929D-5E91-4564-A3FC-4B4A1484577E}">
      <dgm:prSet phldrT="[Text]" custT="1"/>
      <dgm:spPr/>
      <dgm:t>
        <a:bodyPr/>
        <a:lstStyle/>
        <a:p>
          <a:r>
            <a:rPr lang="bg-BG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инвестициите в съоръжението, направени от други засегнати ползватели</a:t>
          </a:r>
          <a:endParaRPr lang="bg-BG" sz="1600" b="0" dirty="0"/>
        </a:p>
      </dgm:t>
    </dgm:pt>
    <dgm:pt modelId="{CA6190BB-7987-41B6-8AF3-C8E7E7FEFDE4}" type="parTrans" cxnId="{4265CC5C-9C32-4527-94CD-D968994A54FC}">
      <dgm:prSet/>
      <dgm:spPr/>
      <dgm:t>
        <a:bodyPr/>
        <a:lstStyle/>
        <a:p>
          <a:endParaRPr lang="bg-BG"/>
        </a:p>
      </dgm:t>
    </dgm:pt>
    <dgm:pt modelId="{47CAF576-E825-482C-AD8C-54B914948DA0}" type="sibTrans" cxnId="{4265CC5C-9C32-4527-94CD-D968994A54FC}">
      <dgm:prSet/>
      <dgm:spPr/>
      <dgm:t>
        <a:bodyPr/>
        <a:lstStyle/>
        <a:p>
          <a:endParaRPr lang="bg-BG"/>
        </a:p>
      </dgm:t>
    </dgm:pt>
    <dgm:pt modelId="{874F9374-0E02-4DB1-8E1C-5B09FA4E2694}">
      <dgm:prSet phldrT="[Text]" custT="1"/>
      <dgm:spPr/>
      <dgm:t>
        <a:bodyPr/>
        <a:lstStyle/>
        <a:p>
          <a:r>
            <a:rPr lang="bg-BG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наличието на осъществими алтернативи, вкл. на алтернативи в др. държави членки</a:t>
          </a:r>
          <a:endParaRPr lang="bg-BG" sz="1600" b="0" dirty="0"/>
        </a:p>
      </dgm:t>
    </dgm:pt>
    <dgm:pt modelId="{95E62769-A887-446F-8539-6F6F9A99FB39}" type="parTrans" cxnId="{7D5736E5-1289-4F44-9F31-2D1B5BCDB509}">
      <dgm:prSet/>
      <dgm:spPr/>
      <dgm:t>
        <a:bodyPr/>
        <a:lstStyle/>
        <a:p>
          <a:endParaRPr lang="bg-BG"/>
        </a:p>
      </dgm:t>
    </dgm:pt>
    <dgm:pt modelId="{D5F3AA2D-DB15-466A-886D-496866B9FB26}" type="sibTrans" cxnId="{7D5736E5-1289-4F44-9F31-2D1B5BCDB509}">
      <dgm:prSet/>
      <dgm:spPr/>
      <dgm:t>
        <a:bodyPr/>
        <a:lstStyle/>
        <a:p>
          <a:endParaRPr lang="bg-BG"/>
        </a:p>
      </dgm:t>
    </dgm:pt>
    <dgm:pt modelId="{0C02E4B7-F584-4958-B511-7BB1FD479E22}">
      <dgm:prSet phldrT="[Text]" custT="1"/>
      <dgm:spPr/>
      <dgm:t>
        <a:bodyPr/>
        <a:lstStyle/>
        <a:p>
          <a:r>
            <a:rPr lang="bg-BG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икономическата жизнеспособност на стопанския модел на оператора на ОС</a:t>
          </a:r>
          <a:endParaRPr lang="bg-BG" sz="1600" b="0" dirty="0"/>
        </a:p>
      </dgm:t>
    </dgm:pt>
    <dgm:pt modelId="{3C9586F2-176C-4030-BEC4-6437702BD2F7}" type="parTrans" cxnId="{1D212B83-2D88-40B4-B0A6-53A268CC5CB6}">
      <dgm:prSet/>
      <dgm:spPr/>
      <dgm:t>
        <a:bodyPr/>
        <a:lstStyle/>
        <a:p>
          <a:endParaRPr lang="bg-BG"/>
        </a:p>
      </dgm:t>
    </dgm:pt>
    <dgm:pt modelId="{DE71BCE8-DF5A-4FD2-9A49-8BA4DD51911F}" type="sibTrans" cxnId="{1D212B83-2D88-40B4-B0A6-53A268CC5CB6}">
      <dgm:prSet/>
      <dgm:spPr/>
      <dgm:t>
        <a:bodyPr/>
        <a:lstStyle/>
        <a:p>
          <a:endParaRPr lang="bg-BG"/>
        </a:p>
      </dgm:t>
    </dgm:pt>
    <dgm:pt modelId="{142A153C-3114-4B9D-B0DB-86417F325EC9}">
      <dgm:prSet phldrT="[Text]" custT="1"/>
      <dgm:spPr/>
      <dgm:t>
        <a:bodyPr/>
        <a:lstStyle/>
        <a:p>
          <a:r>
            <a:rPr lang="bg-BG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правата за достъп до свързващата инфраструктура</a:t>
          </a:r>
          <a:endParaRPr lang="bg-BG" sz="1600" b="0" dirty="0"/>
        </a:p>
      </dgm:t>
    </dgm:pt>
    <dgm:pt modelId="{6E5DA830-C035-4E27-B6F0-F0A72D4AE5D2}" type="parTrans" cxnId="{E3740835-AF4E-4121-AF73-798028922D01}">
      <dgm:prSet/>
      <dgm:spPr/>
      <dgm:t>
        <a:bodyPr/>
        <a:lstStyle/>
        <a:p>
          <a:endParaRPr lang="bg-BG"/>
        </a:p>
      </dgm:t>
    </dgm:pt>
    <dgm:pt modelId="{57F0CB90-1CDA-479B-A9F2-2ADFD0CDE410}" type="sibTrans" cxnId="{E3740835-AF4E-4121-AF73-798028922D01}">
      <dgm:prSet/>
      <dgm:spPr/>
      <dgm:t>
        <a:bodyPr/>
        <a:lstStyle/>
        <a:p>
          <a:endParaRPr lang="bg-BG"/>
        </a:p>
      </dgm:t>
    </dgm:pt>
    <dgm:pt modelId="{AEB5B579-3402-47F7-AC0C-24DB253F3EC3}">
      <dgm:prSet phldrT="[Text]"/>
      <dgm:spPr/>
      <dgm:t>
        <a:bodyPr/>
        <a:lstStyle/>
        <a:p>
          <a:r>
            <a:rPr lang="bg-BG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Решенията могат да се обжалват по реда на </a:t>
          </a:r>
          <a:r>
            <a:rPr lang="bg-BG" b="1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Административнопроцесуалния</a:t>
          </a:r>
          <a:r>
            <a:rPr lang="bg-BG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кодекс</a:t>
          </a:r>
          <a:endParaRPr lang="bg-BG" noProof="0" dirty="0"/>
        </a:p>
      </dgm:t>
    </dgm:pt>
    <dgm:pt modelId="{35495506-EFD5-41B5-9E44-58F1600E897B}" type="parTrans" cxnId="{544902FD-1667-4D6A-9630-86CBB48BEB04}">
      <dgm:prSet/>
      <dgm:spPr/>
      <dgm:t>
        <a:bodyPr/>
        <a:lstStyle/>
        <a:p>
          <a:endParaRPr lang="bg-BG"/>
        </a:p>
      </dgm:t>
    </dgm:pt>
    <dgm:pt modelId="{99854F67-FE1C-4841-8A01-DC32E01E3FCD}" type="sibTrans" cxnId="{544902FD-1667-4D6A-9630-86CBB48BEB04}">
      <dgm:prSet/>
      <dgm:spPr/>
      <dgm:t>
        <a:bodyPr/>
        <a:lstStyle/>
        <a:p>
          <a:endParaRPr lang="bg-BG"/>
        </a:p>
      </dgm:t>
    </dgm:pt>
    <dgm:pt modelId="{76FAF7E5-B3EC-46FD-97E6-EB9685273086}" type="pres">
      <dgm:prSet presAssocID="{E308D7EB-06F4-4DB2-8923-3E75DEA94B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0EA2297E-FC34-4585-BF0B-D71EE6FC2340}" type="pres">
      <dgm:prSet presAssocID="{2C75065C-3BC2-477A-B875-6920F7BE75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1F63B3B-5F3F-455C-9B68-670AEB4AD49C}" type="pres">
      <dgm:prSet presAssocID="{87CEC673-4D86-4549-ABF8-59BD6FD95BF2}" presName="spacer" presStyleCnt="0"/>
      <dgm:spPr/>
      <dgm:t>
        <a:bodyPr/>
        <a:lstStyle/>
        <a:p>
          <a:endParaRPr lang="bg-BG"/>
        </a:p>
      </dgm:t>
    </dgm:pt>
    <dgm:pt modelId="{53137325-F429-404D-8015-548E27B24BC7}" type="pres">
      <dgm:prSet presAssocID="{45CA8775-64C2-46AB-92AE-1D14DD88FF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B629F80-311B-4DBF-82CA-A09FBE7C081E}" type="pres">
      <dgm:prSet presAssocID="{45CA8775-64C2-46AB-92AE-1D14DD88FFF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949C5F2-96F9-4D42-A2CB-F3B6039800BC}" type="pres">
      <dgm:prSet presAssocID="{2A637864-FDE4-4B7C-85C7-C4CE43125C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41C053-184F-48D8-9D6A-049A2816D1F8}" type="pres">
      <dgm:prSet presAssocID="{B9AA5A41-03EB-41E7-9E9A-2D56965B3E1B}" presName="spacer" presStyleCnt="0"/>
      <dgm:spPr/>
      <dgm:t>
        <a:bodyPr/>
        <a:lstStyle/>
        <a:p>
          <a:endParaRPr lang="bg-BG"/>
        </a:p>
      </dgm:t>
    </dgm:pt>
    <dgm:pt modelId="{F4E716E7-ECDA-476F-910C-B87B94913033}" type="pres">
      <dgm:prSet presAssocID="{AEB5B579-3402-47F7-AC0C-24DB253F3E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FC8D24E-5B4F-4027-B0E2-14527C36ACA8}" type="presOf" srcId="{2A637864-FDE4-4B7C-85C7-C4CE43125C73}" destId="{9949C5F2-96F9-4D42-A2CB-F3B6039800BC}" srcOrd="0" destOrd="0" presId="urn:microsoft.com/office/officeart/2005/8/layout/vList2"/>
    <dgm:cxn modelId="{79A9750F-5901-4025-8992-E481CD26CAFE}" srcId="{45CA8775-64C2-46AB-92AE-1D14DD88FFF7}" destId="{D94B155E-65E9-4ADE-A159-64072F6A6051}" srcOrd="0" destOrd="0" parTransId="{A4590C74-19C0-4860-9D45-9A6B61EC81E6}" sibTransId="{52CDF552-B756-4972-89FF-0F39AAD25ECE}"/>
    <dgm:cxn modelId="{FEEE7B85-1F8A-4B0B-909E-8EE176730B06}" type="presOf" srcId="{F838929D-5E91-4564-A3FC-4B4A1484577E}" destId="{5B629F80-311B-4DBF-82CA-A09FBE7C081E}" srcOrd="0" destOrd="2" presId="urn:microsoft.com/office/officeart/2005/8/layout/vList2"/>
    <dgm:cxn modelId="{B34DC344-95D0-4F33-8A62-DBEF2FE41832}" srcId="{E308D7EB-06F4-4DB2-8923-3E75DEA94B38}" destId="{45CA8775-64C2-46AB-92AE-1D14DD88FFF7}" srcOrd="1" destOrd="0" parTransId="{13EEEA67-8C5C-49DE-8C27-5387AD8EBD23}" sibTransId="{89CFE488-B3CB-4C39-A615-E3201E8EC344}"/>
    <dgm:cxn modelId="{E3740835-AF4E-4121-AF73-798028922D01}" srcId="{45CA8775-64C2-46AB-92AE-1D14DD88FFF7}" destId="{142A153C-3114-4B9D-B0DB-86417F325EC9}" srcOrd="5" destOrd="0" parTransId="{6E5DA830-C035-4E27-B6F0-F0A72D4AE5D2}" sibTransId="{57F0CB90-1CDA-479B-A9F2-2ADFD0CDE410}"/>
    <dgm:cxn modelId="{A37EAAAA-A2AB-47AB-9E7B-096AB0242D11}" type="presOf" srcId="{B738CAAA-C260-40EF-83DE-FBF1A83935A9}" destId="{5B629F80-311B-4DBF-82CA-A09FBE7C081E}" srcOrd="0" destOrd="1" presId="urn:microsoft.com/office/officeart/2005/8/layout/vList2"/>
    <dgm:cxn modelId="{22F3DB93-1AE1-456F-99EC-3B9274976CF8}" srcId="{45CA8775-64C2-46AB-92AE-1D14DD88FFF7}" destId="{B738CAAA-C260-40EF-83DE-FBF1A83935A9}" srcOrd="1" destOrd="0" parTransId="{EF39D617-B908-4465-BFEC-7CBA5DD6CF63}" sibTransId="{9F0A7558-F64F-47CE-BAD2-97A9AFECA86C}"/>
    <dgm:cxn modelId="{620F8CA7-281B-4D0C-9E67-E3CDC5076182}" type="presOf" srcId="{45CA8775-64C2-46AB-92AE-1D14DD88FFF7}" destId="{53137325-F429-404D-8015-548E27B24BC7}" srcOrd="0" destOrd="0" presId="urn:microsoft.com/office/officeart/2005/8/layout/vList2"/>
    <dgm:cxn modelId="{6F7D5312-BBCE-4273-A7C0-3A4A026281B2}" type="presOf" srcId="{E308D7EB-06F4-4DB2-8923-3E75DEA94B38}" destId="{76FAF7E5-B3EC-46FD-97E6-EB9685273086}" srcOrd="0" destOrd="0" presId="urn:microsoft.com/office/officeart/2005/8/layout/vList2"/>
    <dgm:cxn modelId="{C9D4A279-D7A3-4809-B8B6-693EB31DFA24}" type="presOf" srcId="{D94B155E-65E9-4ADE-A159-64072F6A6051}" destId="{5B629F80-311B-4DBF-82CA-A09FBE7C081E}" srcOrd="0" destOrd="0" presId="urn:microsoft.com/office/officeart/2005/8/layout/vList2"/>
    <dgm:cxn modelId="{C281D295-B41C-444B-A008-0FCBFD23822F}" srcId="{E308D7EB-06F4-4DB2-8923-3E75DEA94B38}" destId="{2C75065C-3BC2-477A-B875-6920F7BE7509}" srcOrd="0" destOrd="0" parTransId="{DD031B98-8C2D-43F7-952B-729F1AB031E6}" sibTransId="{87CEC673-4D86-4549-ABF8-59BD6FD95BF2}"/>
    <dgm:cxn modelId="{81C46CEA-BF75-44E5-94DC-5C668A12C7A9}" srcId="{E308D7EB-06F4-4DB2-8923-3E75DEA94B38}" destId="{2A637864-FDE4-4B7C-85C7-C4CE43125C73}" srcOrd="2" destOrd="0" parTransId="{4C8A02F3-F784-42A9-B667-E01411F8EB31}" sibTransId="{B9AA5A41-03EB-41E7-9E9A-2D56965B3E1B}"/>
    <dgm:cxn modelId="{7D5736E5-1289-4F44-9F31-2D1B5BCDB509}" srcId="{45CA8775-64C2-46AB-92AE-1D14DD88FFF7}" destId="{874F9374-0E02-4DB1-8E1C-5B09FA4E2694}" srcOrd="3" destOrd="0" parTransId="{95E62769-A887-446F-8539-6F6F9A99FB39}" sibTransId="{D5F3AA2D-DB15-466A-886D-496866B9FB26}"/>
    <dgm:cxn modelId="{9B2981CA-1846-4439-82F6-D302FA7AEA4F}" type="presOf" srcId="{AEB5B579-3402-47F7-AC0C-24DB253F3EC3}" destId="{F4E716E7-ECDA-476F-910C-B87B94913033}" srcOrd="0" destOrd="0" presId="urn:microsoft.com/office/officeart/2005/8/layout/vList2"/>
    <dgm:cxn modelId="{1D212B83-2D88-40B4-B0A6-53A268CC5CB6}" srcId="{45CA8775-64C2-46AB-92AE-1D14DD88FFF7}" destId="{0C02E4B7-F584-4958-B511-7BB1FD479E22}" srcOrd="4" destOrd="0" parTransId="{3C9586F2-176C-4030-BEC4-6437702BD2F7}" sibTransId="{DE71BCE8-DF5A-4FD2-9A49-8BA4DD51911F}"/>
    <dgm:cxn modelId="{A620C019-83A3-42E7-9517-01E71D7F82B2}" type="presOf" srcId="{2C75065C-3BC2-477A-B875-6920F7BE7509}" destId="{0EA2297E-FC34-4585-BF0B-D71EE6FC2340}" srcOrd="0" destOrd="0" presId="urn:microsoft.com/office/officeart/2005/8/layout/vList2"/>
    <dgm:cxn modelId="{E430495B-8F3E-4772-9A80-3FF295DBC5FC}" type="presOf" srcId="{0C02E4B7-F584-4958-B511-7BB1FD479E22}" destId="{5B629F80-311B-4DBF-82CA-A09FBE7C081E}" srcOrd="0" destOrd="4" presId="urn:microsoft.com/office/officeart/2005/8/layout/vList2"/>
    <dgm:cxn modelId="{4265CC5C-9C32-4527-94CD-D968994A54FC}" srcId="{45CA8775-64C2-46AB-92AE-1D14DD88FFF7}" destId="{F838929D-5E91-4564-A3FC-4B4A1484577E}" srcOrd="2" destOrd="0" parTransId="{CA6190BB-7987-41B6-8AF3-C8E7E7FEFDE4}" sibTransId="{47CAF576-E825-482C-AD8C-54B914948DA0}"/>
    <dgm:cxn modelId="{D02C5EFB-FF43-405F-9B4C-A9CCD4C81530}" type="presOf" srcId="{874F9374-0E02-4DB1-8E1C-5B09FA4E2694}" destId="{5B629F80-311B-4DBF-82CA-A09FBE7C081E}" srcOrd="0" destOrd="3" presId="urn:microsoft.com/office/officeart/2005/8/layout/vList2"/>
    <dgm:cxn modelId="{544902FD-1667-4D6A-9630-86CBB48BEB04}" srcId="{E308D7EB-06F4-4DB2-8923-3E75DEA94B38}" destId="{AEB5B579-3402-47F7-AC0C-24DB253F3EC3}" srcOrd="3" destOrd="0" parTransId="{35495506-EFD5-41B5-9E44-58F1600E897B}" sibTransId="{99854F67-FE1C-4841-8A01-DC32E01E3FCD}"/>
    <dgm:cxn modelId="{B3631BBA-D2C7-4FC3-9342-F8501D19E2E7}" type="presOf" srcId="{142A153C-3114-4B9D-B0DB-86417F325EC9}" destId="{5B629F80-311B-4DBF-82CA-A09FBE7C081E}" srcOrd="0" destOrd="5" presId="urn:microsoft.com/office/officeart/2005/8/layout/vList2"/>
    <dgm:cxn modelId="{8D461CBE-3717-4FB9-AF2F-180D7F079BED}" type="presParOf" srcId="{76FAF7E5-B3EC-46FD-97E6-EB9685273086}" destId="{0EA2297E-FC34-4585-BF0B-D71EE6FC2340}" srcOrd="0" destOrd="0" presId="urn:microsoft.com/office/officeart/2005/8/layout/vList2"/>
    <dgm:cxn modelId="{B808F233-3565-4220-9A92-D60D1640244B}" type="presParOf" srcId="{76FAF7E5-B3EC-46FD-97E6-EB9685273086}" destId="{01F63B3B-5F3F-455C-9B68-670AEB4AD49C}" srcOrd="1" destOrd="0" presId="urn:microsoft.com/office/officeart/2005/8/layout/vList2"/>
    <dgm:cxn modelId="{17B7171A-BE3B-4016-8C10-7E378342DD14}" type="presParOf" srcId="{76FAF7E5-B3EC-46FD-97E6-EB9685273086}" destId="{53137325-F429-404D-8015-548E27B24BC7}" srcOrd="2" destOrd="0" presId="urn:microsoft.com/office/officeart/2005/8/layout/vList2"/>
    <dgm:cxn modelId="{56AD3BD8-B156-4C10-A983-3857E84A1F06}" type="presParOf" srcId="{76FAF7E5-B3EC-46FD-97E6-EB9685273086}" destId="{5B629F80-311B-4DBF-82CA-A09FBE7C081E}" srcOrd="3" destOrd="0" presId="urn:microsoft.com/office/officeart/2005/8/layout/vList2"/>
    <dgm:cxn modelId="{E3242002-475D-4B70-8BC7-AC720DCCFE40}" type="presParOf" srcId="{76FAF7E5-B3EC-46FD-97E6-EB9685273086}" destId="{9949C5F2-96F9-4D42-A2CB-F3B6039800BC}" srcOrd="4" destOrd="0" presId="urn:microsoft.com/office/officeart/2005/8/layout/vList2"/>
    <dgm:cxn modelId="{4436F045-E0AB-4D2B-BF8C-0D3DB3DD89E8}" type="presParOf" srcId="{76FAF7E5-B3EC-46FD-97E6-EB9685273086}" destId="{2741C053-184F-48D8-9D6A-049A2816D1F8}" srcOrd="5" destOrd="0" presId="urn:microsoft.com/office/officeart/2005/8/layout/vList2"/>
    <dgm:cxn modelId="{2352A0A9-C851-4BBC-BE69-7B65EC6098CE}" type="presParOf" srcId="{76FAF7E5-B3EC-46FD-97E6-EB9685273086}" destId="{F4E716E7-ECDA-476F-910C-B87B949130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285E4D6-E71A-4DF1-B630-4C96FE81070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00A1D9E-A765-44AC-80A1-B0E94635FBA9}">
      <dgm:prSet phldrT="[Text]" custT="1"/>
      <dgm:spPr/>
      <dgm:t>
        <a:bodyPr/>
        <a:lstStyle/>
        <a:p>
          <a:r>
            <a:rPr lang="bg-BG" sz="1800" b="1" i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rPr>
            <a:t>Организация на Европейски железопътни управители на инфраструктура и органи, отговарящи за разпределението на инфраструктурния капацитет</a:t>
          </a:r>
          <a:endParaRPr lang="bg-BG" sz="1800" dirty="0"/>
        </a:p>
      </dgm:t>
    </dgm:pt>
    <dgm:pt modelId="{AE414997-DECC-47F4-81F3-E3666CDAE2D8}" type="parTrans" cxnId="{4960C9CA-75C6-4799-BEC1-D434B85A706D}">
      <dgm:prSet/>
      <dgm:spPr/>
      <dgm:t>
        <a:bodyPr/>
        <a:lstStyle/>
        <a:p>
          <a:endParaRPr lang="bg-BG"/>
        </a:p>
      </dgm:t>
    </dgm:pt>
    <dgm:pt modelId="{9EDE4669-C21D-4644-8882-CA0C633B7F4C}" type="sibTrans" cxnId="{4960C9CA-75C6-4799-BEC1-D434B85A706D}">
      <dgm:prSet/>
      <dgm:spPr/>
      <dgm:t>
        <a:bodyPr/>
        <a:lstStyle/>
        <a:p>
          <a:endParaRPr lang="bg-BG"/>
        </a:p>
      </dgm:t>
    </dgm:pt>
    <dgm:pt modelId="{F4A780D5-F0D6-42E6-88D0-B260FBBFDDA3}">
      <dgm:prSet phldrT="[Text]" custT="1"/>
      <dgm:spPr/>
      <dgm:t>
        <a:bodyPr/>
        <a:lstStyle/>
        <a:p>
          <a:r>
            <a:rPr lang="bg-BG" sz="2400" b="1" dirty="0" smtClean="0"/>
            <a:t>Общ образец за обслужващите съоръжения</a:t>
          </a:r>
          <a:endParaRPr lang="bg-BG" sz="2400" dirty="0"/>
        </a:p>
      </dgm:t>
    </dgm:pt>
    <dgm:pt modelId="{630BBFCF-50CB-4F62-AA1E-0F500AAFBBD4}" type="parTrans" cxnId="{5FE0ABFC-73B1-43C9-AE20-3804584EB1E0}">
      <dgm:prSet/>
      <dgm:spPr/>
      <dgm:t>
        <a:bodyPr/>
        <a:lstStyle/>
        <a:p>
          <a:endParaRPr lang="bg-BG"/>
        </a:p>
      </dgm:t>
    </dgm:pt>
    <dgm:pt modelId="{6BB32380-9777-402C-8BC4-6CD5C0724F16}" type="sibTrans" cxnId="{5FE0ABFC-73B1-43C9-AE20-3804584EB1E0}">
      <dgm:prSet/>
      <dgm:spPr/>
      <dgm:t>
        <a:bodyPr/>
        <a:lstStyle/>
        <a:p>
          <a:endParaRPr lang="bg-BG"/>
        </a:p>
      </dgm:t>
    </dgm:pt>
    <dgm:pt modelId="{257904C7-401C-462A-81FE-1070C6881AD2}">
      <dgm:prSet custT="1"/>
      <dgm:spPr/>
      <dgm:t>
        <a:bodyPr/>
        <a:lstStyle/>
        <a:p>
          <a:r>
            <a:rPr lang="bg-BG" sz="2400" dirty="0" smtClean="0"/>
            <a:t>Фокус върху:</a:t>
          </a:r>
          <a:endParaRPr lang="bg-BG" sz="2400" dirty="0"/>
        </a:p>
      </dgm:t>
    </dgm:pt>
    <dgm:pt modelId="{29F2EA61-B6EB-454B-816B-F7094468505C}" type="parTrans" cxnId="{3C6B8C58-851A-4670-B248-451F12B56779}">
      <dgm:prSet/>
      <dgm:spPr/>
      <dgm:t>
        <a:bodyPr/>
        <a:lstStyle/>
        <a:p>
          <a:endParaRPr lang="bg-BG"/>
        </a:p>
      </dgm:t>
    </dgm:pt>
    <dgm:pt modelId="{F21B332B-BF06-4E2A-B5A4-89B7AF2F8117}" type="sibTrans" cxnId="{3C6B8C58-851A-4670-B248-451F12B56779}">
      <dgm:prSet/>
      <dgm:spPr/>
      <dgm:t>
        <a:bodyPr/>
        <a:lstStyle/>
        <a:p>
          <a:endParaRPr lang="bg-BG"/>
        </a:p>
      </dgm:t>
    </dgm:pt>
    <dgm:pt modelId="{E4C6DB9D-E578-4E1E-B551-99CECCF996E9}">
      <dgm:prSet custT="1"/>
      <dgm:spPr/>
      <dgm:t>
        <a:bodyPr/>
        <a:lstStyle/>
        <a:p>
          <a:r>
            <a:rPr lang="bg-BG" sz="1800" b="1" dirty="0" smtClean="0"/>
            <a:t>Обща информация</a:t>
          </a:r>
          <a:endParaRPr lang="bg-BG" sz="1800" dirty="0"/>
        </a:p>
      </dgm:t>
    </dgm:pt>
    <dgm:pt modelId="{30A73E5E-3CE2-4873-95C7-95E9A7342511}" type="parTrans" cxnId="{956709FA-4B7F-4494-958D-495266E5F279}">
      <dgm:prSet/>
      <dgm:spPr/>
      <dgm:t>
        <a:bodyPr/>
        <a:lstStyle/>
        <a:p>
          <a:endParaRPr lang="bg-BG"/>
        </a:p>
      </dgm:t>
    </dgm:pt>
    <dgm:pt modelId="{B9C238C3-D4FE-4E5E-A222-3FBB0805664B}" type="sibTrans" cxnId="{956709FA-4B7F-4494-958D-495266E5F279}">
      <dgm:prSet/>
      <dgm:spPr/>
      <dgm:t>
        <a:bodyPr/>
        <a:lstStyle/>
        <a:p>
          <a:endParaRPr lang="bg-BG"/>
        </a:p>
      </dgm:t>
    </dgm:pt>
    <dgm:pt modelId="{635BDA84-C4D5-4BFC-A181-F119603BDFEE}">
      <dgm:prSet custT="1"/>
      <dgm:spPr/>
      <dgm:t>
        <a:bodyPr/>
        <a:lstStyle/>
        <a:p>
          <a:r>
            <a:rPr lang="bg-BG" sz="1800" b="1" dirty="0" smtClean="0"/>
            <a:t>Услуги</a:t>
          </a:r>
          <a:endParaRPr lang="bg-BG" sz="1800" dirty="0"/>
        </a:p>
      </dgm:t>
    </dgm:pt>
    <dgm:pt modelId="{6D319535-F5CB-451C-9B95-9B52EA171BAC}" type="parTrans" cxnId="{5712E78F-6C57-4741-8AA9-35E199CC9CEB}">
      <dgm:prSet/>
      <dgm:spPr/>
      <dgm:t>
        <a:bodyPr/>
        <a:lstStyle/>
        <a:p>
          <a:endParaRPr lang="bg-BG"/>
        </a:p>
      </dgm:t>
    </dgm:pt>
    <dgm:pt modelId="{DAC54685-70FA-4FB4-AD2A-FC00A1523430}" type="sibTrans" cxnId="{5712E78F-6C57-4741-8AA9-35E199CC9CEB}">
      <dgm:prSet/>
      <dgm:spPr/>
      <dgm:t>
        <a:bodyPr/>
        <a:lstStyle/>
        <a:p>
          <a:endParaRPr lang="bg-BG"/>
        </a:p>
      </dgm:t>
    </dgm:pt>
    <dgm:pt modelId="{C6130E12-E992-42A6-81EE-BAF49BDF2186}">
      <dgm:prSet custT="1"/>
      <dgm:spPr/>
      <dgm:t>
        <a:bodyPr/>
        <a:lstStyle/>
        <a:p>
          <a:r>
            <a:rPr lang="bg-BG" sz="1800" b="1" dirty="0" smtClean="0"/>
            <a:t>Описание на обслужващото съоръжение</a:t>
          </a:r>
          <a:endParaRPr lang="bg-BG" sz="1800" dirty="0"/>
        </a:p>
      </dgm:t>
    </dgm:pt>
    <dgm:pt modelId="{7169EDCC-FCEC-47CB-B1D5-D6514282FF4F}" type="parTrans" cxnId="{751560DC-C1C9-49BD-B29E-69FA566C94D9}">
      <dgm:prSet/>
      <dgm:spPr/>
      <dgm:t>
        <a:bodyPr/>
        <a:lstStyle/>
        <a:p>
          <a:endParaRPr lang="bg-BG"/>
        </a:p>
      </dgm:t>
    </dgm:pt>
    <dgm:pt modelId="{159E535D-7B29-42EE-83E0-64FECE2E636E}" type="sibTrans" cxnId="{751560DC-C1C9-49BD-B29E-69FA566C94D9}">
      <dgm:prSet/>
      <dgm:spPr/>
      <dgm:t>
        <a:bodyPr/>
        <a:lstStyle/>
        <a:p>
          <a:endParaRPr lang="bg-BG"/>
        </a:p>
      </dgm:t>
    </dgm:pt>
    <dgm:pt modelId="{1214D6FB-2599-4CB6-AEC8-9695D57E7D66}">
      <dgm:prSet custT="1"/>
      <dgm:spPr/>
      <dgm:t>
        <a:bodyPr/>
        <a:lstStyle/>
        <a:p>
          <a:r>
            <a:rPr lang="bg-BG" sz="1800" b="1" dirty="0" smtClean="0"/>
            <a:t>Такси</a:t>
          </a:r>
          <a:endParaRPr lang="bg-BG" sz="1800" dirty="0"/>
        </a:p>
      </dgm:t>
    </dgm:pt>
    <dgm:pt modelId="{E516374C-A959-4457-87F2-BBFCCF510714}" type="parTrans" cxnId="{E30C26D5-F7CB-47EB-9C5A-DD497E5ECBA7}">
      <dgm:prSet/>
      <dgm:spPr/>
      <dgm:t>
        <a:bodyPr/>
        <a:lstStyle/>
        <a:p>
          <a:endParaRPr lang="bg-BG"/>
        </a:p>
      </dgm:t>
    </dgm:pt>
    <dgm:pt modelId="{957886C4-D3B8-452F-9C7D-F70ED6E28369}" type="sibTrans" cxnId="{E30C26D5-F7CB-47EB-9C5A-DD497E5ECBA7}">
      <dgm:prSet/>
      <dgm:spPr/>
      <dgm:t>
        <a:bodyPr/>
        <a:lstStyle/>
        <a:p>
          <a:endParaRPr lang="bg-BG"/>
        </a:p>
      </dgm:t>
    </dgm:pt>
    <dgm:pt modelId="{D00304B9-B214-4F33-8D62-0A5FF0FA9F39}">
      <dgm:prSet custT="1"/>
      <dgm:spPr/>
      <dgm:t>
        <a:bodyPr/>
        <a:lstStyle/>
        <a:p>
          <a:r>
            <a:rPr lang="bg-BG" sz="1800" b="1" dirty="0" smtClean="0"/>
            <a:t>Условия за достъп</a:t>
          </a:r>
          <a:endParaRPr lang="bg-BG" sz="1800" dirty="0"/>
        </a:p>
      </dgm:t>
    </dgm:pt>
    <dgm:pt modelId="{E2FEC9B8-C895-4B40-A702-93FFC1341820}" type="parTrans" cxnId="{7756E489-AA4B-4928-98D7-62ADB2C24E42}">
      <dgm:prSet/>
      <dgm:spPr/>
      <dgm:t>
        <a:bodyPr/>
        <a:lstStyle/>
        <a:p>
          <a:endParaRPr lang="bg-BG"/>
        </a:p>
      </dgm:t>
    </dgm:pt>
    <dgm:pt modelId="{2C42B5BD-338B-4AF3-B81F-EE8E7F45D900}" type="sibTrans" cxnId="{7756E489-AA4B-4928-98D7-62ADB2C24E42}">
      <dgm:prSet/>
      <dgm:spPr/>
      <dgm:t>
        <a:bodyPr/>
        <a:lstStyle/>
        <a:p>
          <a:endParaRPr lang="bg-BG"/>
        </a:p>
      </dgm:t>
    </dgm:pt>
    <dgm:pt modelId="{5C82029D-A89C-4D68-876F-D0C0AE8327A2}">
      <dgm:prSet custT="1"/>
      <dgm:spPr/>
      <dgm:t>
        <a:bodyPr/>
        <a:lstStyle/>
        <a:p>
          <a:r>
            <a:rPr lang="bg-BG" sz="1800" b="1" dirty="0" smtClean="0"/>
            <a:t>Разпределение на капацитета</a:t>
          </a:r>
          <a:endParaRPr lang="bg-BG" sz="1800" dirty="0"/>
        </a:p>
      </dgm:t>
    </dgm:pt>
    <dgm:pt modelId="{07CB5C6A-31F0-4A9B-82A6-E798D0803A32}" type="parTrans" cxnId="{2853ACEE-E067-40ED-AA91-677DF6996F19}">
      <dgm:prSet/>
      <dgm:spPr/>
      <dgm:t>
        <a:bodyPr/>
        <a:lstStyle/>
        <a:p>
          <a:endParaRPr lang="bg-BG"/>
        </a:p>
      </dgm:t>
    </dgm:pt>
    <dgm:pt modelId="{47143A0B-9A67-4BEC-A8B0-90D4391D62D1}" type="sibTrans" cxnId="{2853ACEE-E067-40ED-AA91-677DF6996F19}">
      <dgm:prSet/>
      <dgm:spPr/>
      <dgm:t>
        <a:bodyPr/>
        <a:lstStyle/>
        <a:p>
          <a:endParaRPr lang="bg-BG"/>
        </a:p>
      </dgm:t>
    </dgm:pt>
    <dgm:pt modelId="{9E33FBEC-CE50-4895-A2BE-F584E21DAE97}" type="pres">
      <dgm:prSet presAssocID="{4285E4D6-E71A-4DF1-B630-4C96FE81070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EF4F00F-CD19-4F7C-8CB1-F39F4C4450CB}" type="pres">
      <dgm:prSet presAssocID="{400A1D9E-A765-44AC-80A1-B0E94635FBA9}" presName="composite" presStyleCnt="0"/>
      <dgm:spPr/>
    </dgm:pt>
    <dgm:pt modelId="{1E44B1E0-B345-4143-8C22-927C1273A878}" type="pres">
      <dgm:prSet presAssocID="{400A1D9E-A765-44AC-80A1-B0E94635FBA9}" presName="ParentAccentShape" presStyleLbl="trBgShp" presStyleIdx="0" presStyleCnt="2"/>
      <dgm:spPr/>
    </dgm:pt>
    <dgm:pt modelId="{3DE0DAE0-A675-4AA6-9E5B-4D1371F831C9}" type="pres">
      <dgm:prSet presAssocID="{400A1D9E-A765-44AC-80A1-B0E94635FBA9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C44BBBC-F543-43E1-926A-D785FB4445D2}" type="pres">
      <dgm:prSet presAssocID="{400A1D9E-A765-44AC-80A1-B0E94635FBA9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FEDE8471-AA0B-4EFA-ACBF-3F08C2FBC53C}" type="pres">
      <dgm:prSet presAssocID="{400A1D9E-A765-44AC-80A1-B0E94635FBA9}" presName="ChildAccentShape" presStyleLbl="trBgShp" presStyleIdx="1" presStyleCnt="2"/>
      <dgm:spPr/>
    </dgm:pt>
    <dgm:pt modelId="{52C41888-A088-4132-A1E3-1352257FD930}" type="pres">
      <dgm:prSet presAssocID="{400A1D9E-A765-44AC-80A1-B0E94635FBA9}" presName="Image" presStyleLbl="alignImgPlace1" presStyleIdx="0" presStyleCnt="1" custScaleX="96843" custScaleY="39336" custLinFactNeighborX="6698" custLinFactNeighborY="14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616FA92-99E4-4FEB-A12C-F6105A8406A5}" type="presOf" srcId="{4285E4D6-E71A-4DF1-B630-4C96FE81070C}" destId="{9E33FBEC-CE50-4895-A2BE-F584E21DAE97}" srcOrd="0" destOrd="0" presId="urn:microsoft.com/office/officeart/2009/3/layout/SnapshotPictureList"/>
    <dgm:cxn modelId="{5712E78F-6C57-4741-8AA9-35E199CC9CEB}" srcId="{257904C7-401C-462A-81FE-1070C6881AD2}" destId="{635BDA84-C4D5-4BFC-A181-F119603BDFEE}" srcOrd="1" destOrd="0" parTransId="{6D319535-F5CB-451C-9B95-9B52EA171BAC}" sibTransId="{DAC54685-70FA-4FB4-AD2A-FC00A1523430}"/>
    <dgm:cxn modelId="{5FE0ABFC-73B1-43C9-AE20-3804584EB1E0}" srcId="{400A1D9E-A765-44AC-80A1-B0E94635FBA9}" destId="{F4A780D5-F0D6-42E6-88D0-B260FBBFDDA3}" srcOrd="0" destOrd="0" parTransId="{630BBFCF-50CB-4F62-AA1E-0F500AAFBBD4}" sibTransId="{6BB32380-9777-402C-8BC4-6CD5C0724F16}"/>
    <dgm:cxn modelId="{E30C26D5-F7CB-47EB-9C5A-DD497E5ECBA7}" srcId="{257904C7-401C-462A-81FE-1070C6881AD2}" destId="{1214D6FB-2599-4CB6-AEC8-9695D57E7D66}" srcOrd="3" destOrd="0" parTransId="{E516374C-A959-4457-87F2-BBFCCF510714}" sibTransId="{957886C4-D3B8-452F-9C7D-F70ED6E28369}"/>
    <dgm:cxn modelId="{F8B8448D-2E53-4A11-9723-0CA05B8EF35C}" type="presOf" srcId="{F4A780D5-F0D6-42E6-88D0-B260FBBFDDA3}" destId="{DC44BBBC-F543-43E1-926A-D785FB4445D2}" srcOrd="0" destOrd="0" presId="urn:microsoft.com/office/officeart/2009/3/layout/SnapshotPictureList"/>
    <dgm:cxn modelId="{0F9A8D5C-86B2-4AEB-A8B5-4C431D1C3BE0}" type="presOf" srcId="{5C82029D-A89C-4D68-876F-D0C0AE8327A2}" destId="{DC44BBBC-F543-43E1-926A-D785FB4445D2}" srcOrd="0" destOrd="7" presId="urn:microsoft.com/office/officeart/2009/3/layout/SnapshotPictureList"/>
    <dgm:cxn modelId="{6D4B4E30-CEF6-4985-A465-0723CAD6D935}" type="presOf" srcId="{635BDA84-C4D5-4BFC-A181-F119603BDFEE}" destId="{DC44BBBC-F543-43E1-926A-D785FB4445D2}" srcOrd="0" destOrd="3" presId="urn:microsoft.com/office/officeart/2009/3/layout/SnapshotPictureList"/>
    <dgm:cxn modelId="{E2311FDE-F1CA-4F3D-B514-24CE191F5FC7}" type="presOf" srcId="{C6130E12-E992-42A6-81EE-BAF49BDF2186}" destId="{DC44BBBC-F543-43E1-926A-D785FB4445D2}" srcOrd="0" destOrd="4" presId="urn:microsoft.com/office/officeart/2009/3/layout/SnapshotPictureList"/>
    <dgm:cxn modelId="{5A91B985-2C3B-4BEE-A9E8-2887A7594F09}" type="presOf" srcId="{257904C7-401C-462A-81FE-1070C6881AD2}" destId="{DC44BBBC-F543-43E1-926A-D785FB4445D2}" srcOrd="0" destOrd="1" presId="urn:microsoft.com/office/officeart/2009/3/layout/SnapshotPictureList"/>
    <dgm:cxn modelId="{956709FA-4B7F-4494-958D-495266E5F279}" srcId="{257904C7-401C-462A-81FE-1070C6881AD2}" destId="{E4C6DB9D-E578-4E1E-B551-99CECCF996E9}" srcOrd="0" destOrd="0" parTransId="{30A73E5E-3CE2-4873-95C7-95E9A7342511}" sibTransId="{B9C238C3-D4FE-4E5E-A222-3FBB0805664B}"/>
    <dgm:cxn modelId="{11460FF3-D9F9-4E69-86F0-EED07B72F5B0}" type="presOf" srcId="{E4C6DB9D-E578-4E1E-B551-99CECCF996E9}" destId="{DC44BBBC-F543-43E1-926A-D785FB4445D2}" srcOrd="0" destOrd="2" presId="urn:microsoft.com/office/officeart/2009/3/layout/SnapshotPictureList"/>
    <dgm:cxn modelId="{06DDCCE7-8F76-464F-8FA1-659189F53699}" type="presOf" srcId="{1214D6FB-2599-4CB6-AEC8-9695D57E7D66}" destId="{DC44BBBC-F543-43E1-926A-D785FB4445D2}" srcOrd="0" destOrd="5" presId="urn:microsoft.com/office/officeart/2009/3/layout/SnapshotPictureList"/>
    <dgm:cxn modelId="{3C6B8C58-851A-4670-B248-451F12B56779}" srcId="{400A1D9E-A765-44AC-80A1-B0E94635FBA9}" destId="{257904C7-401C-462A-81FE-1070C6881AD2}" srcOrd="1" destOrd="0" parTransId="{29F2EA61-B6EB-454B-816B-F7094468505C}" sibTransId="{F21B332B-BF06-4E2A-B5A4-89B7AF2F8117}"/>
    <dgm:cxn modelId="{7756E489-AA4B-4928-98D7-62ADB2C24E42}" srcId="{257904C7-401C-462A-81FE-1070C6881AD2}" destId="{D00304B9-B214-4F33-8D62-0A5FF0FA9F39}" srcOrd="4" destOrd="0" parTransId="{E2FEC9B8-C895-4B40-A702-93FFC1341820}" sibTransId="{2C42B5BD-338B-4AF3-B81F-EE8E7F45D900}"/>
    <dgm:cxn modelId="{A83C5768-0E95-407A-9F4F-A7A85CBE428C}" type="presOf" srcId="{D00304B9-B214-4F33-8D62-0A5FF0FA9F39}" destId="{DC44BBBC-F543-43E1-926A-D785FB4445D2}" srcOrd="0" destOrd="6" presId="urn:microsoft.com/office/officeart/2009/3/layout/SnapshotPictureList"/>
    <dgm:cxn modelId="{4960C9CA-75C6-4799-BEC1-D434B85A706D}" srcId="{4285E4D6-E71A-4DF1-B630-4C96FE81070C}" destId="{400A1D9E-A765-44AC-80A1-B0E94635FBA9}" srcOrd="0" destOrd="0" parTransId="{AE414997-DECC-47F4-81F3-E3666CDAE2D8}" sibTransId="{9EDE4669-C21D-4644-8882-CA0C633B7F4C}"/>
    <dgm:cxn modelId="{2853ACEE-E067-40ED-AA91-677DF6996F19}" srcId="{257904C7-401C-462A-81FE-1070C6881AD2}" destId="{5C82029D-A89C-4D68-876F-D0C0AE8327A2}" srcOrd="5" destOrd="0" parTransId="{07CB5C6A-31F0-4A9B-82A6-E798D0803A32}" sibTransId="{47143A0B-9A67-4BEC-A8B0-90D4391D62D1}"/>
    <dgm:cxn modelId="{751560DC-C1C9-49BD-B29E-69FA566C94D9}" srcId="{257904C7-401C-462A-81FE-1070C6881AD2}" destId="{C6130E12-E992-42A6-81EE-BAF49BDF2186}" srcOrd="2" destOrd="0" parTransId="{7169EDCC-FCEC-47CB-B1D5-D6514282FF4F}" sibTransId="{159E535D-7B29-42EE-83E0-64FECE2E636E}"/>
    <dgm:cxn modelId="{9B05A4FC-5990-4E95-B967-2B3F0D34A9FD}" type="presOf" srcId="{400A1D9E-A765-44AC-80A1-B0E94635FBA9}" destId="{3DE0DAE0-A675-4AA6-9E5B-4D1371F831C9}" srcOrd="0" destOrd="0" presId="urn:microsoft.com/office/officeart/2009/3/layout/SnapshotPictureList"/>
    <dgm:cxn modelId="{EC2A6F19-286C-44F8-8CB2-42422ADB590A}" type="presParOf" srcId="{9E33FBEC-CE50-4895-A2BE-F584E21DAE97}" destId="{0EF4F00F-CD19-4F7C-8CB1-F39F4C4450CB}" srcOrd="0" destOrd="0" presId="urn:microsoft.com/office/officeart/2009/3/layout/SnapshotPictureList"/>
    <dgm:cxn modelId="{63E94CF4-052C-4ABC-8F3F-09F43B50D940}" type="presParOf" srcId="{0EF4F00F-CD19-4F7C-8CB1-F39F4C4450CB}" destId="{1E44B1E0-B345-4143-8C22-927C1273A878}" srcOrd="0" destOrd="0" presId="urn:microsoft.com/office/officeart/2009/3/layout/SnapshotPictureList"/>
    <dgm:cxn modelId="{9BD97D94-1CC1-4019-81B7-DF43AC045FF0}" type="presParOf" srcId="{0EF4F00F-CD19-4F7C-8CB1-F39F4C4450CB}" destId="{3DE0DAE0-A675-4AA6-9E5B-4D1371F831C9}" srcOrd="1" destOrd="0" presId="urn:microsoft.com/office/officeart/2009/3/layout/SnapshotPictureList"/>
    <dgm:cxn modelId="{1419B249-5DC0-43FE-944C-CCA252112F48}" type="presParOf" srcId="{0EF4F00F-CD19-4F7C-8CB1-F39F4C4450CB}" destId="{DC44BBBC-F543-43E1-926A-D785FB4445D2}" srcOrd="2" destOrd="0" presId="urn:microsoft.com/office/officeart/2009/3/layout/SnapshotPictureList"/>
    <dgm:cxn modelId="{0B418903-FE92-4D07-800F-8A56D05E91A8}" type="presParOf" srcId="{0EF4F00F-CD19-4F7C-8CB1-F39F4C4450CB}" destId="{FEDE8471-AA0B-4EFA-ACBF-3F08C2FBC53C}" srcOrd="3" destOrd="0" presId="urn:microsoft.com/office/officeart/2009/3/layout/SnapshotPictureList"/>
    <dgm:cxn modelId="{54E9023E-2875-4418-BF90-432749430ED0}" type="presParOf" srcId="{0EF4F00F-CD19-4F7C-8CB1-F39F4C4450CB}" destId="{52C41888-A088-4132-A1E3-1352257FD93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CBEB2B-6896-467F-ABE3-2DE473CD65CE}" type="doc">
      <dgm:prSet loTypeId="urn:microsoft.com/office/officeart/2005/8/layout/arrow2" loCatId="process" qsTypeId="urn:microsoft.com/office/officeart/2005/8/quickstyle/3d1" qsCatId="3D" csTypeId="urn:microsoft.com/office/officeart/2005/8/colors/colorful5" csCatId="colorful" phldr="1"/>
      <dgm:spPr/>
    </dgm:pt>
    <dgm:pt modelId="{9AE665C3-AEF7-45A4-8F1D-9DBEC5D3A100}">
      <dgm:prSet phldrT="[Текст]" custT="1"/>
      <dgm:spPr/>
      <dgm:t>
        <a:bodyPr/>
        <a:lstStyle/>
        <a:p>
          <a:pPr algn="ctr"/>
          <a:endParaRPr lang="bg-BG" sz="1500" b="1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bg-BG" sz="1500" b="1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bg-BG" sz="15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на общ образец за описание на ОС от железопътния сектор</a:t>
          </a:r>
        </a:p>
        <a:p>
          <a:pPr algn="ctr"/>
          <a:r>
            <a:rPr lang="bg-BG" sz="15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юни 2018 г.</a:t>
          </a:r>
          <a:endParaRPr lang="bg-BG" sz="15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BC071-56F3-4695-938A-62D15E1774C0}" type="parTrans" cxnId="{5B980A94-D932-4E3A-A9C5-64960E290D00}">
      <dgm:prSet/>
      <dgm:spPr/>
      <dgm:t>
        <a:bodyPr/>
        <a:lstStyle/>
        <a:p>
          <a:endParaRPr lang="bg-BG"/>
        </a:p>
      </dgm:t>
    </dgm:pt>
    <dgm:pt modelId="{B5995942-85E3-4456-BF34-08D3F046B733}" type="sibTrans" cxnId="{5B980A94-D932-4E3A-A9C5-64960E290D00}">
      <dgm:prSet/>
      <dgm:spPr/>
      <dgm:t>
        <a:bodyPr/>
        <a:lstStyle/>
        <a:p>
          <a:endParaRPr lang="bg-BG"/>
        </a:p>
      </dgm:t>
    </dgm:pt>
    <dgm:pt modelId="{66155536-A478-4F44-910A-7A7A3293D461}">
      <dgm:prSet custT="1"/>
      <dgm:spPr/>
      <dgm:t>
        <a:bodyPr/>
        <a:lstStyle/>
        <a:p>
          <a:pPr algn="ctr"/>
          <a:r>
            <a: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УИ</a:t>
          </a:r>
        </a:p>
        <a:p>
          <a:pPr algn="ctr"/>
          <a:r>
            <a:rPr lang="bg-BG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Предоставя образеца на ООС</a:t>
          </a:r>
        </a:p>
        <a:p>
          <a:pPr algn="ctr"/>
          <a:r>
            <a:rPr lang="bg-BG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30 юни 2018 г.</a:t>
          </a:r>
          <a:endParaRPr lang="bg-BG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F8A64-000D-42C1-A880-64C6A24D2BE2}" type="parTrans" cxnId="{27997E99-F8A7-4877-942C-E1D3D1D98B1B}">
      <dgm:prSet/>
      <dgm:spPr/>
      <dgm:t>
        <a:bodyPr/>
        <a:lstStyle/>
        <a:p>
          <a:endParaRPr lang="bg-BG"/>
        </a:p>
      </dgm:t>
    </dgm:pt>
    <dgm:pt modelId="{DB74DB2B-3151-4145-BE65-A03626076DE7}" type="sibTrans" cxnId="{27997E99-F8A7-4877-942C-E1D3D1D98B1B}">
      <dgm:prSet/>
      <dgm:spPr/>
      <dgm:t>
        <a:bodyPr/>
        <a:lstStyle/>
        <a:p>
          <a:endParaRPr lang="bg-BG"/>
        </a:p>
      </dgm:t>
    </dgm:pt>
    <dgm:pt modelId="{8E514457-4A60-4475-8AAB-D279B0249C5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ООС предоставят попълнен образец или линк към него на УИ за публикуване в РД 20-21 г.</a:t>
          </a:r>
        </a:p>
        <a:p>
          <a:pPr algn="ctr">
            <a:lnSpc>
              <a:spcPct val="100000"/>
            </a:lnSpc>
          </a:pPr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</a:t>
          </a:r>
        </a:p>
        <a:p>
          <a:pPr algn="ctr">
            <a:lnSpc>
              <a:spcPct val="100000"/>
            </a:lnSpc>
          </a:pPr>
          <a:r>
            <a:rPr lang="bg-BG" sz="1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30.09.2019 г.</a:t>
          </a:r>
          <a:endParaRPr lang="bg-BG" sz="16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0223E-B920-4080-91E7-2AB06911826D}" type="parTrans" cxnId="{93055EDF-25BF-4FCF-BA02-EE0F96CE463E}">
      <dgm:prSet/>
      <dgm:spPr/>
      <dgm:t>
        <a:bodyPr/>
        <a:lstStyle/>
        <a:p>
          <a:endParaRPr lang="bg-BG"/>
        </a:p>
      </dgm:t>
    </dgm:pt>
    <dgm:pt modelId="{DC4533AA-B73D-48C6-8B57-01AF4AA90E67}" type="sibTrans" cxnId="{93055EDF-25BF-4FCF-BA02-EE0F96CE463E}">
      <dgm:prSet/>
      <dgm:spPr/>
      <dgm:t>
        <a:bodyPr/>
        <a:lstStyle/>
        <a:p>
          <a:endParaRPr lang="bg-BG"/>
        </a:p>
      </dgm:t>
    </dgm:pt>
    <dgm:pt modelId="{C12BBE2A-F7E5-41CB-B8A8-D1D345D057C1}">
      <dgm:prSet/>
      <dgm:spPr/>
      <dgm:t>
        <a:bodyPr/>
        <a:lstStyle/>
        <a:p>
          <a:pPr algn="ctr"/>
          <a:r>
            <a:rPr lang="bg-BG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Искания за освобождаване от прилагане на регламента се подават до ИАЖА от 01.</a:t>
          </a:r>
          <a:r>
            <a:rPr lang="bg-BG" b="1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  <a:r>
            <a:rPr lang="bg-BG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.2019 г.</a:t>
          </a:r>
          <a:endParaRPr lang="bg-BG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0F151-7993-4093-AAD0-B66D0DA81798}" type="parTrans" cxnId="{5D64A2E2-3D25-48A0-9182-C05C22A7BD0C}">
      <dgm:prSet/>
      <dgm:spPr/>
      <dgm:t>
        <a:bodyPr/>
        <a:lstStyle/>
        <a:p>
          <a:endParaRPr lang="bg-BG"/>
        </a:p>
      </dgm:t>
    </dgm:pt>
    <dgm:pt modelId="{46E0A285-F79E-416D-B212-2C881F18854C}" type="sibTrans" cxnId="{5D64A2E2-3D25-48A0-9182-C05C22A7BD0C}">
      <dgm:prSet/>
      <dgm:spPr/>
      <dgm:t>
        <a:bodyPr/>
        <a:lstStyle/>
        <a:p>
          <a:endParaRPr lang="bg-BG"/>
        </a:p>
      </dgm:t>
    </dgm:pt>
    <dgm:pt modelId="{19D6045A-25B1-44DC-8B5F-0FA43A3B7D40}">
      <dgm:prSet/>
      <dgm:spPr/>
      <dgm:t>
        <a:bodyPr/>
        <a:lstStyle/>
        <a:p>
          <a:pPr algn="ctr"/>
          <a:r>
            <a:rPr lang="bg-BG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Регламентът се прилага от 1 юни 2019 г., като чл. 2 се прилага от 1 януари 2019 г.</a:t>
          </a:r>
          <a:endParaRPr lang="bg-BG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AF58E-148E-4A8E-BBAF-6791C1D28F46}" type="parTrans" cxnId="{D0789051-E054-4840-8DC4-FC816798753A}">
      <dgm:prSet/>
      <dgm:spPr/>
      <dgm:t>
        <a:bodyPr/>
        <a:lstStyle/>
        <a:p>
          <a:endParaRPr lang="bg-BG"/>
        </a:p>
      </dgm:t>
    </dgm:pt>
    <dgm:pt modelId="{C47269FA-B067-4C09-90DA-A1E22805BFAB}" type="sibTrans" cxnId="{D0789051-E054-4840-8DC4-FC816798753A}">
      <dgm:prSet/>
      <dgm:spPr/>
      <dgm:t>
        <a:bodyPr/>
        <a:lstStyle/>
        <a:p>
          <a:endParaRPr lang="bg-BG"/>
        </a:p>
      </dgm:t>
    </dgm:pt>
    <dgm:pt modelId="{8171B193-BA9A-4142-8137-F3B112816C49}" type="pres">
      <dgm:prSet presAssocID="{A8CBEB2B-6896-467F-ABE3-2DE473CD65CE}" presName="arrowDiagram" presStyleCnt="0">
        <dgm:presLayoutVars>
          <dgm:chMax val="5"/>
          <dgm:dir/>
          <dgm:resizeHandles val="exact"/>
        </dgm:presLayoutVars>
      </dgm:prSet>
      <dgm:spPr/>
    </dgm:pt>
    <dgm:pt modelId="{8FA5F29B-A536-4CC2-9F45-8AD17E833041}" type="pres">
      <dgm:prSet presAssocID="{A8CBEB2B-6896-467F-ABE3-2DE473CD65CE}" presName="arrow" presStyleLbl="bgShp" presStyleIdx="0" presStyleCnt="1"/>
      <dgm:spPr/>
      <dgm:t>
        <a:bodyPr/>
        <a:lstStyle/>
        <a:p>
          <a:endParaRPr lang="bg-BG"/>
        </a:p>
      </dgm:t>
    </dgm:pt>
    <dgm:pt modelId="{C4426D20-B235-4EF2-BDE0-426AE10F8392}" type="pres">
      <dgm:prSet presAssocID="{A8CBEB2B-6896-467F-ABE3-2DE473CD65CE}" presName="arrowDiagram5" presStyleCnt="0"/>
      <dgm:spPr/>
    </dgm:pt>
    <dgm:pt modelId="{FB29ABAC-D8E0-46AF-A93B-97DECB14DF02}" type="pres">
      <dgm:prSet presAssocID="{9AE665C3-AEF7-45A4-8F1D-9DBEC5D3A100}" presName="bullet5a" presStyleLbl="node1" presStyleIdx="0" presStyleCnt="5"/>
      <dgm:spPr/>
    </dgm:pt>
    <dgm:pt modelId="{F4AA1CA5-12D5-4928-B75D-2DCD6E359E42}" type="pres">
      <dgm:prSet presAssocID="{9AE665C3-AEF7-45A4-8F1D-9DBEC5D3A100}" presName="textBox5a" presStyleLbl="revTx" presStyleIdx="0" presStyleCnt="5" custScaleX="134738" custScaleY="1493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DC6C2DF-6CBB-4081-9B9A-EE6AA3D5FB5F}" type="pres">
      <dgm:prSet presAssocID="{66155536-A478-4F44-910A-7A7A3293D461}" presName="bullet5b" presStyleLbl="node1" presStyleIdx="1" presStyleCnt="5"/>
      <dgm:spPr/>
    </dgm:pt>
    <dgm:pt modelId="{52432A7B-7B0A-4214-BA4D-59302BD608E8}" type="pres">
      <dgm:prSet presAssocID="{66155536-A478-4F44-910A-7A7A3293D461}" presName="textBox5b" presStyleLbl="revTx" presStyleIdx="1" presStyleCnt="5" custScaleX="117170" custScaleY="8849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99A571A-3B21-4255-ABC7-C569B671C15D}" type="pres">
      <dgm:prSet presAssocID="{8E514457-4A60-4475-8AAB-D279B0249C51}" presName="bullet5c" presStyleLbl="node1" presStyleIdx="2" presStyleCnt="5"/>
      <dgm:spPr/>
    </dgm:pt>
    <dgm:pt modelId="{7A910ED0-5F50-42CA-A0E7-55F800B7F032}" type="pres">
      <dgm:prSet presAssocID="{8E514457-4A60-4475-8AAB-D279B0249C51}" presName="textBox5c" presStyleLbl="revTx" presStyleIdx="2" presStyleCnt="5" custScaleX="85232" custScaleY="8987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36F4082-D7D0-40BD-B42A-0B071FE9D6C5}" type="pres">
      <dgm:prSet presAssocID="{C12BBE2A-F7E5-41CB-B8A8-D1D345D057C1}" presName="bullet5d" presStyleLbl="node1" presStyleIdx="3" presStyleCnt="5"/>
      <dgm:spPr/>
    </dgm:pt>
    <dgm:pt modelId="{4EE219DD-B54B-4ECF-9C88-E22337D58B0E}" type="pres">
      <dgm:prSet presAssocID="{C12BBE2A-F7E5-41CB-B8A8-D1D345D057C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AC1A65-782E-4389-88A8-927D5520FD98}" type="pres">
      <dgm:prSet presAssocID="{19D6045A-25B1-44DC-8B5F-0FA43A3B7D40}" presName="bullet5e" presStyleLbl="node1" presStyleIdx="4" presStyleCnt="5"/>
      <dgm:spPr/>
    </dgm:pt>
    <dgm:pt modelId="{77F207A9-1CB5-4904-93BC-0C5AC4D01B98}" type="pres">
      <dgm:prSet presAssocID="{19D6045A-25B1-44DC-8B5F-0FA43A3B7D4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B980A94-D932-4E3A-A9C5-64960E290D00}" srcId="{A8CBEB2B-6896-467F-ABE3-2DE473CD65CE}" destId="{9AE665C3-AEF7-45A4-8F1D-9DBEC5D3A100}" srcOrd="0" destOrd="0" parTransId="{65BBC071-56F3-4695-938A-62D15E1774C0}" sibTransId="{B5995942-85E3-4456-BF34-08D3F046B733}"/>
    <dgm:cxn modelId="{98BD8F22-C233-4D8C-9E57-B1F701AA788A}" type="presOf" srcId="{19D6045A-25B1-44DC-8B5F-0FA43A3B7D40}" destId="{77F207A9-1CB5-4904-93BC-0C5AC4D01B98}" srcOrd="0" destOrd="0" presId="urn:microsoft.com/office/officeart/2005/8/layout/arrow2"/>
    <dgm:cxn modelId="{AA6D53A6-C010-4844-8AF8-6F606539C5F2}" type="presOf" srcId="{8E514457-4A60-4475-8AAB-D279B0249C51}" destId="{7A910ED0-5F50-42CA-A0E7-55F800B7F032}" srcOrd="0" destOrd="0" presId="urn:microsoft.com/office/officeart/2005/8/layout/arrow2"/>
    <dgm:cxn modelId="{16475178-0EC9-4BFE-8A92-1749294660B7}" type="presOf" srcId="{66155536-A478-4F44-910A-7A7A3293D461}" destId="{52432A7B-7B0A-4214-BA4D-59302BD608E8}" srcOrd="0" destOrd="0" presId="urn:microsoft.com/office/officeart/2005/8/layout/arrow2"/>
    <dgm:cxn modelId="{D0789051-E054-4840-8DC4-FC816798753A}" srcId="{A8CBEB2B-6896-467F-ABE3-2DE473CD65CE}" destId="{19D6045A-25B1-44DC-8B5F-0FA43A3B7D40}" srcOrd="4" destOrd="0" parTransId="{CC3AF58E-148E-4A8E-BBAF-6791C1D28F46}" sibTransId="{C47269FA-B067-4C09-90DA-A1E22805BFAB}"/>
    <dgm:cxn modelId="{27997E99-F8A7-4877-942C-E1D3D1D98B1B}" srcId="{A8CBEB2B-6896-467F-ABE3-2DE473CD65CE}" destId="{66155536-A478-4F44-910A-7A7A3293D461}" srcOrd="1" destOrd="0" parTransId="{C2FF8A64-000D-42C1-A880-64C6A24D2BE2}" sibTransId="{DB74DB2B-3151-4145-BE65-A03626076DE7}"/>
    <dgm:cxn modelId="{BDAAB89A-52D6-46D7-ACBA-9E2FA2F36A3A}" type="presOf" srcId="{9AE665C3-AEF7-45A4-8F1D-9DBEC5D3A100}" destId="{F4AA1CA5-12D5-4928-B75D-2DCD6E359E42}" srcOrd="0" destOrd="0" presId="urn:microsoft.com/office/officeart/2005/8/layout/arrow2"/>
    <dgm:cxn modelId="{5D64A2E2-3D25-48A0-9182-C05C22A7BD0C}" srcId="{A8CBEB2B-6896-467F-ABE3-2DE473CD65CE}" destId="{C12BBE2A-F7E5-41CB-B8A8-D1D345D057C1}" srcOrd="3" destOrd="0" parTransId="{F7D0F151-7993-4093-AAD0-B66D0DA81798}" sibTransId="{46E0A285-F79E-416D-B212-2C881F18854C}"/>
    <dgm:cxn modelId="{A649A94C-6351-47BD-86E9-F5FBD7528E37}" type="presOf" srcId="{A8CBEB2B-6896-467F-ABE3-2DE473CD65CE}" destId="{8171B193-BA9A-4142-8137-F3B112816C49}" srcOrd="0" destOrd="0" presId="urn:microsoft.com/office/officeart/2005/8/layout/arrow2"/>
    <dgm:cxn modelId="{457E9DE1-20C6-419D-B4AD-E5EBCE1EDDAE}" type="presOf" srcId="{C12BBE2A-F7E5-41CB-B8A8-D1D345D057C1}" destId="{4EE219DD-B54B-4ECF-9C88-E22337D58B0E}" srcOrd="0" destOrd="0" presId="urn:microsoft.com/office/officeart/2005/8/layout/arrow2"/>
    <dgm:cxn modelId="{93055EDF-25BF-4FCF-BA02-EE0F96CE463E}" srcId="{A8CBEB2B-6896-467F-ABE3-2DE473CD65CE}" destId="{8E514457-4A60-4475-8AAB-D279B0249C51}" srcOrd="2" destOrd="0" parTransId="{4040223E-B920-4080-91E7-2AB06911826D}" sibTransId="{DC4533AA-B73D-48C6-8B57-01AF4AA90E67}"/>
    <dgm:cxn modelId="{5B3AD7B2-0D1C-4E19-B7BD-31014E0D6118}" type="presParOf" srcId="{8171B193-BA9A-4142-8137-F3B112816C49}" destId="{8FA5F29B-A536-4CC2-9F45-8AD17E833041}" srcOrd="0" destOrd="0" presId="urn:microsoft.com/office/officeart/2005/8/layout/arrow2"/>
    <dgm:cxn modelId="{1C4741FE-A64C-4621-8BAF-6E4E2128222F}" type="presParOf" srcId="{8171B193-BA9A-4142-8137-F3B112816C49}" destId="{C4426D20-B235-4EF2-BDE0-426AE10F8392}" srcOrd="1" destOrd="0" presId="urn:microsoft.com/office/officeart/2005/8/layout/arrow2"/>
    <dgm:cxn modelId="{09253488-1DCA-44A1-AC3F-F851F6065801}" type="presParOf" srcId="{C4426D20-B235-4EF2-BDE0-426AE10F8392}" destId="{FB29ABAC-D8E0-46AF-A93B-97DECB14DF02}" srcOrd="0" destOrd="0" presId="urn:microsoft.com/office/officeart/2005/8/layout/arrow2"/>
    <dgm:cxn modelId="{751F7CFE-CCF3-4447-9CB9-9A937E882BC2}" type="presParOf" srcId="{C4426D20-B235-4EF2-BDE0-426AE10F8392}" destId="{F4AA1CA5-12D5-4928-B75D-2DCD6E359E42}" srcOrd="1" destOrd="0" presId="urn:microsoft.com/office/officeart/2005/8/layout/arrow2"/>
    <dgm:cxn modelId="{ADB609CB-F4DF-4CBA-8EFE-920EDF0DFED9}" type="presParOf" srcId="{C4426D20-B235-4EF2-BDE0-426AE10F8392}" destId="{CDC6C2DF-6CBB-4081-9B9A-EE6AA3D5FB5F}" srcOrd="2" destOrd="0" presId="urn:microsoft.com/office/officeart/2005/8/layout/arrow2"/>
    <dgm:cxn modelId="{F00D8A37-59C2-4BB3-A881-EA3ADB104618}" type="presParOf" srcId="{C4426D20-B235-4EF2-BDE0-426AE10F8392}" destId="{52432A7B-7B0A-4214-BA4D-59302BD608E8}" srcOrd="3" destOrd="0" presId="urn:microsoft.com/office/officeart/2005/8/layout/arrow2"/>
    <dgm:cxn modelId="{D4CD68D3-2091-4A04-85FB-E185E92E204D}" type="presParOf" srcId="{C4426D20-B235-4EF2-BDE0-426AE10F8392}" destId="{C99A571A-3B21-4255-ABC7-C569B671C15D}" srcOrd="4" destOrd="0" presId="urn:microsoft.com/office/officeart/2005/8/layout/arrow2"/>
    <dgm:cxn modelId="{E9466A88-9840-4A62-82BD-9B91222072AA}" type="presParOf" srcId="{C4426D20-B235-4EF2-BDE0-426AE10F8392}" destId="{7A910ED0-5F50-42CA-A0E7-55F800B7F032}" srcOrd="5" destOrd="0" presId="urn:microsoft.com/office/officeart/2005/8/layout/arrow2"/>
    <dgm:cxn modelId="{A2CAE995-04BC-4A8F-BA17-915FFCF354FE}" type="presParOf" srcId="{C4426D20-B235-4EF2-BDE0-426AE10F8392}" destId="{B36F4082-D7D0-40BD-B42A-0B071FE9D6C5}" srcOrd="6" destOrd="0" presId="urn:microsoft.com/office/officeart/2005/8/layout/arrow2"/>
    <dgm:cxn modelId="{2865C30F-E050-42E8-A2AE-F25575349994}" type="presParOf" srcId="{C4426D20-B235-4EF2-BDE0-426AE10F8392}" destId="{4EE219DD-B54B-4ECF-9C88-E22337D58B0E}" srcOrd="7" destOrd="0" presId="urn:microsoft.com/office/officeart/2005/8/layout/arrow2"/>
    <dgm:cxn modelId="{0E396027-BE78-43AB-8A82-D168B5A44CF9}" type="presParOf" srcId="{C4426D20-B235-4EF2-BDE0-426AE10F8392}" destId="{83AC1A65-782E-4389-88A8-927D5520FD98}" srcOrd="8" destOrd="0" presId="urn:microsoft.com/office/officeart/2005/8/layout/arrow2"/>
    <dgm:cxn modelId="{5BC046D8-08EC-4676-BA83-DB9EB986D072}" type="presParOf" srcId="{C4426D20-B235-4EF2-BDE0-426AE10F8392}" destId="{77F207A9-1CB5-4904-93BC-0C5AC4D01B98}" srcOrd="9" destOrd="0" presId="urn:microsoft.com/office/officeart/2005/8/layout/arrow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E5488-BB1D-4178-8833-B7516A149AD8}" type="doc">
      <dgm:prSet loTypeId="urn:microsoft.com/office/officeart/2005/8/layout/vList5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bg-BG"/>
        </a:p>
      </dgm:t>
    </dgm:pt>
    <dgm:pt modelId="{B51FD642-7B9B-489B-BBFC-DF1679C4A80B}">
      <dgm:prSet phldrT="[Text]" custT="1"/>
      <dgm:spPr/>
      <dgm:t>
        <a:bodyPr/>
        <a:lstStyle/>
        <a:p>
          <a:r>
            <a:rPr lang="bg-BG" sz="3200" i="1" dirty="0" smtClean="0">
              <a:latin typeface="Times New Roman"/>
              <a:ea typeface="Times New Roman"/>
            </a:rPr>
            <a:t>Обслужващо съоръжение</a:t>
          </a:r>
          <a:endParaRPr lang="bg-BG" sz="3200" dirty="0"/>
        </a:p>
      </dgm:t>
    </dgm:pt>
    <dgm:pt modelId="{9EA6779D-547B-4A9A-B908-C138DAC63378}" type="parTrans" cxnId="{42F33FA6-140C-486C-9AAB-986A00839E1B}">
      <dgm:prSet/>
      <dgm:spPr/>
      <dgm:t>
        <a:bodyPr/>
        <a:lstStyle/>
        <a:p>
          <a:endParaRPr lang="bg-BG"/>
        </a:p>
      </dgm:t>
    </dgm:pt>
    <dgm:pt modelId="{977B8BB0-C6A5-4DB4-BB9C-D860DE73A068}" type="sibTrans" cxnId="{42F33FA6-140C-486C-9AAB-986A00839E1B}">
      <dgm:prSet/>
      <dgm:spPr/>
      <dgm:t>
        <a:bodyPr/>
        <a:lstStyle/>
        <a:p>
          <a:endParaRPr lang="bg-BG"/>
        </a:p>
      </dgm:t>
    </dgm:pt>
    <dgm:pt modelId="{64EFDEF5-EBAB-4E8B-A8CD-8E111DC8EB89}">
      <dgm:prSet phldrT="[Text]" custT="1"/>
      <dgm:spPr/>
      <dgm:t>
        <a:bodyPr/>
        <a:lstStyle/>
        <a:p>
          <a:r>
            <a:rPr lang="x-none" sz="32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Оператор на обслужващо съоръжение</a:t>
          </a:r>
          <a:endParaRPr lang="bg-BG" sz="3200" dirty="0"/>
        </a:p>
      </dgm:t>
    </dgm:pt>
    <dgm:pt modelId="{7EDDE29F-CD5D-4F23-9FC7-B6FB6A665C03}" type="parTrans" cxnId="{F2B19CD1-9640-4DD8-AD0D-EDFB3D49AFE8}">
      <dgm:prSet/>
      <dgm:spPr/>
      <dgm:t>
        <a:bodyPr/>
        <a:lstStyle/>
        <a:p>
          <a:endParaRPr lang="bg-BG"/>
        </a:p>
      </dgm:t>
    </dgm:pt>
    <dgm:pt modelId="{79092924-AF4C-4BF0-AB1C-F395813E6A9F}" type="sibTrans" cxnId="{F2B19CD1-9640-4DD8-AD0D-EDFB3D49AFE8}">
      <dgm:prSet/>
      <dgm:spPr/>
      <dgm:t>
        <a:bodyPr/>
        <a:lstStyle/>
        <a:p>
          <a:endParaRPr lang="bg-BG"/>
        </a:p>
      </dgm:t>
    </dgm:pt>
    <dgm:pt modelId="{51045F1C-9105-4B01-9B74-911B002311EE}">
      <dgm:prSet phldrT="[Text]" custT="1"/>
      <dgm:spPr/>
      <dgm:t>
        <a:bodyPr/>
        <a:lstStyle/>
        <a:p>
          <a:r>
            <a:rPr lang="x-none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лице или негова структура, което отговаря за управлението на едно или повече обслужващи съоръжения и предоставя на железопътните предприятия една или повече услуги</a:t>
          </a:r>
          <a:r>
            <a:rPr 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bg-BG" sz="1600" dirty="0"/>
        </a:p>
      </dgm:t>
    </dgm:pt>
    <dgm:pt modelId="{0E21CDCD-B1E3-4659-A73C-CE560AD8E2AD}" type="parTrans" cxnId="{1402606A-AE78-4661-9F88-70FF244B0510}">
      <dgm:prSet/>
      <dgm:spPr/>
      <dgm:t>
        <a:bodyPr/>
        <a:lstStyle/>
        <a:p>
          <a:endParaRPr lang="bg-BG"/>
        </a:p>
      </dgm:t>
    </dgm:pt>
    <dgm:pt modelId="{B05029A4-31AF-49AE-B383-94054BBCFFFD}" type="sibTrans" cxnId="{1402606A-AE78-4661-9F88-70FF244B0510}">
      <dgm:prSet/>
      <dgm:spPr/>
      <dgm:t>
        <a:bodyPr/>
        <a:lstStyle/>
        <a:p>
          <a:endParaRPr lang="bg-BG"/>
        </a:p>
      </dgm:t>
    </dgm:pt>
    <dgm:pt modelId="{CF62E9D5-0136-4596-8A54-6120BC6E6E40}">
      <dgm:prSet phldrT="[Text]" custT="1"/>
      <dgm:spPr/>
      <dgm:t>
        <a:bodyPr/>
        <a:lstStyle/>
        <a:p>
          <a:r>
            <a:rPr lang="bg-BG" sz="3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Капацитет на обслужващо съоръжение</a:t>
          </a:r>
          <a:endParaRPr lang="bg-BG" sz="3200" dirty="0"/>
        </a:p>
      </dgm:t>
    </dgm:pt>
    <dgm:pt modelId="{1ACBC1B9-7A9D-4DC4-8829-01D35E30E60B}" type="parTrans" cxnId="{BCDB3B8A-E22E-40F3-91A2-5355A02AE600}">
      <dgm:prSet/>
      <dgm:spPr/>
      <dgm:t>
        <a:bodyPr/>
        <a:lstStyle/>
        <a:p>
          <a:endParaRPr lang="bg-BG"/>
        </a:p>
      </dgm:t>
    </dgm:pt>
    <dgm:pt modelId="{FBECCCD8-26D6-4DE8-A9FA-3D4A3F66F285}" type="sibTrans" cxnId="{BCDB3B8A-E22E-40F3-91A2-5355A02AE600}">
      <dgm:prSet/>
      <dgm:spPr/>
      <dgm:t>
        <a:bodyPr/>
        <a:lstStyle/>
        <a:p>
          <a:endParaRPr lang="bg-BG"/>
        </a:p>
      </dgm:t>
    </dgm:pt>
    <dgm:pt modelId="{0A8E51E9-C56A-40CD-824B-7E80320190AD}">
      <dgm:prSet phldrT="[Text]" custT="1"/>
      <dgm:spPr/>
      <dgm:t>
        <a:bodyPr/>
        <a:lstStyle/>
        <a:p>
          <a:r>
            <a:rPr lang="bg-BG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потенциалът за ползване на обслужващо съоръжение и предоставяне на услуга в даден период от време, като се отчита необходимото време за достигане до обслужващото съоръжение и за неговото напускане.</a:t>
          </a:r>
          <a:endParaRPr lang="bg-BG" sz="1600" dirty="0"/>
        </a:p>
      </dgm:t>
    </dgm:pt>
    <dgm:pt modelId="{0DD482BB-1DB9-45E9-BA19-2CFE24A35B7C}" type="parTrans" cxnId="{B54C4526-3F6D-448F-8183-6BBC66BF2C0F}">
      <dgm:prSet/>
      <dgm:spPr/>
      <dgm:t>
        <a:bodyPr/>
        <a:lstStyle/>
        <a:p>
          <a:endParaRPr lang="bg-BG"/>
        </a:p>
      </dgm:t>
    </dgm:pt>
    <dgm:pt modelId="{9FD40076-EAE3-423A-955B-1327C057789E}" type="sibTrans" cxnId="{B54C4526-3F6D-448F-8183-6BBC66BF2C0F}">
      <dgm:prSet/>
      <dgm:spPr/>
      <dgm:t>
        <a:bodyPr/>
        <a:lstStyle/>
        <a:p>
          <a:endParaRPr lang="bg-BG"/>
        </a:p>
      </dgm:t>
    </dgm:pt>
    <dgm:pt modelId="{05F75990-2A69-4E62-9D20-CEBBC28A0D52}">
      <dgm:prSet phldrT="[Text]" custT="1"/>
      <dgm:spPr/>
      <dgm:t>
        <a:bodyPr/>
        <a:lstStyle/>
        <a:p>
          <a:r>
            <a:rPr lang="bg-BG" sz="1600" dirty="0" smtClean="0">
              <a:latin typeface="Times New Roman"/>
              <a:ea typeface="Times New Roman"/>
            </a:rPr>
            <a:t>инсталацията, включително теренът, сградата и оборудването, която е специално изградена цялостно или частично, така че да позволява предоставянето на една или повече от услугите, посочени в точки 2, 3 и 4 от приложение № 1 към Наредба № 41</a:t>
          </a:r>
          <a:endParaRPr lang="bg-BG" sz="1600" dirty="0"/>
        </a:p>
      </dgm:t>
    </dgm:pt>
    <dgm:pt modelId="{E808D43A-D3EF-4DEA-94D8-57ECFE1B507A}" type="parTrans" cxnId="{C438338D-8ABD-446E-A3F6-1098AC0E2EE3}">
      <dgm:prSet/>
      <dgm:spPr/>
      <dgm:t>
        <a:bodyPr/>
        <a:lstStyle/>
        <a:p>
          <a:endParaRPr lang="bg-BG"/>
        </a:p>
      </dgm:t>
    </dgm:pt>
    <dgm:pt modelId="{C2FAE2ED-9C21-46E0-9E68-FEF0EF599489}" type="sibTrans" cxnId="{C438338D-8ABD-446E-A3F6-1098AC0E2EE3}">
      <dgm:prSet/>
      <dgm:spPr/>
      <dgm:t>
        <a:bodyPr/>
        <a:lstStyle/>
        <a:p>
          <a:endParaRPr lang="bg-BG"/>
        </a:p>
      </dgm:t>
    </dgm:pt>
    <dgm:pt modelId="{60494B0A-6891-4FCF-93D5-BB379986F8BA}" type="pres">
      <dgm:prSet presAssocID="{25DE5488-BB1D-4178-8833-B7516A149A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EB1F9E7-A6B6-49A4-B282-42E4C3F8840C}" type="pres">
      <dgm:prSet presAssocID="{B51FD642-7B9B-489B-BBFC-DF1679C4A80B}" presName="linNode" presStyleCnt="0"/>
      <dgm:spPr/>
      <dgm:t>
        <a:bodyPr/>
        <a:lstStyle/>
        <a:p>
          <a:endParaRPr lang="bg-BG"/>
        </a:p>
      </dgm:t>
    </dgm:pt>
    <dgm:pt modelId="{E1CE9E82-8886-4AB5-B0C4-721E7DE52818}" type="pres">
      <dgm:prSet presAssocID="{B51FD642-7B9B-489B-BBFC-DF1679C4A80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A9EDD8-94F9-46B8-AE69-B0522BC75C75}" type="pres">
      <dgm:prSet presAssocID="{B51FD642-7B9B-489B-BBFC-DF1679C4A80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B471DC1-9D3E-47B1-A32D-007B8C5CA391}" type="pres">
      <dgm:prSet presAssocID="{977B8BB0-C6A5-4DB4-BB9C-D860DE73A068}" presName="sp" presStyleCnt="0"/>
      <dgm:spPr/>
      <dgm:t>
        <a:bodyPr/>
        <a:lstStyle/>
        <a:p>
          <a:endParaRPr lang="bg-BG"/>
        </a:p>
      </dgm:t>
    </dgm:pt>
    <dgm:pt modelId="{2391B447-D2ED-4A24-9C46-AB194DBA72EB}" type="pres">
      <dgm:prSet presAssocID="{64EFDEF5-EBAB-4E8B-A8CD-8E111DC8EB89}" presName="linNode" presStyleCnt="0"/>
      <dgm:spPr/>
      <dgm:t>
        <a:bodyPr/>
        <a:lstStyle/>
        <a:p>
          <a:endParaRPr lang="bg-BG"/>
        </a:p>
      </dgm:t>
    </dgm:pt>
    <dgm:pt modelId="{5651795E-2ED0-4032-BBD2-794918889AA2}" type="pres">
      <dgm:prSet presAssocID="{64EFDEF5-EBAB-4E8B-A8CD-8E111DC8EB8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0914D1C-95FC-4A2F-8F10-55ABFD00D5A5}" type="pres">
      <dgm:prSet presAssocID="{64EFDEF5-EBAB-4E8B-A8CD-8E111DC8EB8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EB386CE-14FF-422F-985C-632E524D1564}" type="pres">
      <dgm:prSet presAssocID="{79092924-AF4C-4BF0-AB1C-F395813E6A9F}" presName="sp" presStyleCnt="0"/>
      <dgm:spPr/>
      <dgm:t>
        <a:bodyPr/>
        <a:lstStyle/>
        <a:p>
          <a:endParaRPr lang="bg-BG"/>
        </a:p>
      </dgm:t>
    </dgm:pt>
    <dgm:pt modelId="{F0C44496-466C-4310-A8B8-8E1ECC97E491}" type="pres">
      <dgm:prSet presAssocID="{CF62E9D5-0136-4596-8A54-6120BC6E6E40}" presName="linNode" presStyleCnt="0"/>
      <dgm:spPr/>
      <dgm:t>
        <a:bodyPr/>
        <a:lstStyle/>
        <a:p>
          <a:endParaRPr lang="bg-BG"/>
        </a:p>
      </dgm:t>
    </dgm:pt>
    <dgm:pt modelId="{35CB8278-C032-4A9E-8E89-DA27E84BCE43}" type="pres">
      <dgm:prSet presAssocID="{CF62E9D5-0136-4596-8A54-6120BC6E6E4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8C5A092-C734-4EB5-95D1-004F24365204}" type="pres">
      <dgm:prSet presAssocID="{CF62E9D5-0136-4596-8A54-6120BC6E6E4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2B19CD1-9640-4DD8-AD0D-EDFB3D49AFE8}" srcId="{25DE5488-BB1D-4178-8833-B7516A149AD8}" destId="{64EFDEF5-EBAB-4E8B-A8CD-8E111DC8EB89}" srcOrd="1" destOrd="0" parTransId="{7EDDE29F-CD5D-4F23-9FC7-B6FB6A665C03}" sibTransId="{79092924-AF4C-4BF0-AB1C-F395813E6A9F}"/>
    <dgm:cxn modelId="{B54C4526-3F6D-448F-8183-6BBC66BF2C0F}" srcId="{CF62E9D5-0136-4596-8A54-6120BC6E6E40}" destId="{0A8E51E9-C56A-40CD-824B-7E80320190AD}" srcOrd="0" destOrd="0" parTransId="{0DD482BB-1DB9-45E9-BA19-2CFE24A35B7C}" sibTransId="{9FD40076-EAE3-423A-955B-1327C057789E}"/>
    <dgm:cxn modelId="{76AC0308-9DF5-44D4-B5F9-1D8A9DE537BC}" type="presOf" srcId="{05F75990-2A69-4E62-9D20-CEBBC28A0D52}" destId="{F2A9EDD8-94F9-46B8-AE69-B0522BC75C75}" srcOrd="0" destOrd="0" presId="urn:microsoft.com/office/officeart/2005/8/layout/vList5"/>
    <dgm:cxn modelId="{42F33FA6-140C-486C-9AAB-986A00839E1B}" srcId="{25DE5488-BB1D-4178-8833-B7516A149AD8}" destId="{B51FD642-7B9B-489B-BBFC-DF1679C4A80B}" srcOrd="0" destOrd="0" parTransId="{9EA6779D-547B-4A9A-B908-C138DAC63378}" sibTransId="{977B8BB0-C6A5-4DB4-BB9C-D860DE73A068}"/>
    <dgm:cxn modelId="{5A503357-5BCE-4D8C-A1F7-EA90BB585954}" type="presOf" srcId="{0A8E51E9-C56A-40CD-824B-7E80320190AD}" destId="{08C5A092-C734-4EB5-95D1-004F24365204}" srcOrd="0" destOrd="0" presId="urn:microsoft.com/office/officeart/2005/8/layout/vList5"/>
    <dgm:cxn modelId="{EE33325F-ECD1-4EFE-A4E4-498B98FEAA1B}" type="presOf" srcId="{B51FD642-7B9B-489B-BBFC-DF1679C4A80B}" destId="{E1CE9E82-8886-4AB5-B0C4-721E7DE52818}" srcOrd="0" destOrd="0" presId="urn:microsoft.com/office/officeart/2005/8/layout/vList5"/>
    <dgm:cxn modelId="{8F4BCFCB-3B0E-4EB8-8DB4-7CA97364C269}" type="presOf" srcId="{25DE5488-BB1D-4178-8833-B7516A149AD8}" destId="{60494B0A-6891-4FCF-93D5-BB379986F8BA}" srcOrd="0" destOrd="0" presId="urn:microsoft.com/office/officeart/2005/8/layout/vList5"/>
    <dgm:cxn modelId="{1402606A-AE78-4661-9F88-70FF244B0510}" srcId="{64EFDEF5-EBAB-4E8B-A8CD-8E111DC8EB89}" destId="{51045F1C-9105-4B01-9B74-911B002311EE}" srcOrd="0" destOrd="0" parTransId="{0E21CDCD-B1E3-4659-A73C-CE560AD8E2AD}" sibTransId="{B05029A4-31AF-49AE-B383-94054BBCFFFD}"/>
    <dgm:cxn modelId="{17EF55C4-B5E4-461D-A491-C3A920307E76}" type="presOf" srcId="{64EFDEF5-EBAB-4E8B-A8CD-8E111DC8EB89}" destId="{5651795E-2ED0-4032-BBD2-794918889AA2}" srcOrd="0" destOrd="0" presId="urn:microsoft.com/office/officeart/2005/8/layout/vList5"/>
    <dgm:cxn modelId="{E57F869C-7852-4546-A7A6-A991A5B043E3}" type="presOf" srcId="{CF62E9D5-0136-4596-8A54-6120BC6E6E40}" destId="{35CB8278-C032-4A9E-8E89-DA27E84BCE43}" srcOrd="0" destOrd="0" presId="urn:microsoft.com/office/officeart/2005/8/layout/vList5"/>
    <dgm:cxn modelId="{C438338D-8ABD-446E-A3F6-1098AC0E2EE3}" srcId="{B51FD642-7B9B-489B-BBFC-DF1679C4A80B}" destId="{05F75990-2A69-4E62-9D20-CEBBC28A0D52}" srcOrd="0" destOrd="0" parTransId="{E808D43A-D3EF-4DEA-94D8-57ECFE1B507A}" sibTransId="{C2FAE2ED-9C21-46E0-9E68-FEF0EF599489}"/>
    <dgm:cxn modelId="{ED54C6E1-7B45-4D1A-A2E3-68C0026B470C}" type="presOf" srcId="{51045F1C-9105-4B01-9B74-911B002311EE}" destId="{30914D1C-95FC-4A2F-8F10-55ABFD00D5A5}" srcOrd="0" destOrd="0" presId="urn:microsoft.com/office/officeart/2005/8/layout/vList5"/>
    <dgm:cxn modelId="{BCDB3B8A-E22E-40F3-91A2-5355A02AE600}" srcId="{25DE5488-BB1D-4178-8833-B7516A149AD8}" destId="{CF62E9D5-0136-4596-8A54-6120BC6E6E40}" srcOrd="2" destOrd="0" parTransId="{1ACBC1B9-7A9D-4DC4-8829-01D35E30E60B}" sibTransId="{FBECCCD8-26D6-4DE8-A9FA-3D4A3F66F285}"/>
    <dgm:cxn modelId="{6946D114-EA6B-4349-AF94-5D2B39561257}" type="presParOf" srcId="{60494B0A-6891-4FCF-93D5-BB379986F8BA}" destId="{DEB1F9E7-A6B6-49A4-B282-42E4C3F8840C}" srcOrd="0" destOrd="0" presId="urn:microsoft.com/office/officeart/2005/8/layout/vList5"/>
    <dgm:cxn modelId="{AB6FB573-FDF1-4506-9190-BB718CED70EC}" type="presParOf" srcId="{DEB1F9E7-A6B6-49A4-B282-42E4C3F8840C}" destId="{E1CE9E82-8886-4AB5-B0C4-721E7DE52818}" srcOrd="0" destOrd="0" presId="urn:microsoft.com/office/officeart/2005/8/layout/vList5"/>
    <dgm:cxn modelId="{01497B63-3AE4-4F73-9899-8A1B7E86636E}" type="presParOf" srcId="{DEB1F9E7-A6B6-49A4-B282-42E4C3F8840C}" destId="{F2A9EDD8-94F9-46B8-AE69-B0522BC75C75}" srcOrd="1" destOrd="0" presId="urn:microsoft.com/office/officeart/2005/8/layout/vList5"/>
    <dgm:cxn modelId="{989661BB-67F5-4E3C-A8B7-C1A56E435279}" type="presParOf" srcId="{60494B0A-6891-4FCF-93D5-BB379986F8BA}" destId="{DB471DC1-9D3E-47B1-A32D-007B8C5CA391}" srcOrd="1" destOrd="0" presId="urn:microsoft.com/office/officeart/2005/8/layout/vList5"/>
    <dgm:cxn modelId="{E213DF49-327F-4C20-A56E-1C0274EBFF56}" type="presParOf" srcId="{60494B0A-6891-4FCF-93D5-BB379986F8BA}" destId="{2391B447-D2ED-4A24-9C46-AB194DBA72EB}" srcOrd="2" destOrd="0" presId="urn:microsoft.com/office/officeart/2005/8/layout/vList5"/>
    <dgm:cxn modelId="{704A0D9F-AFB5-40A9-BF04-CE5DCA4124D4}" type="presParOf" srcId="{2391B447-D2ED-4A24-9C46-AB194DBA72EB}" destId="{5651795E-2ED0-4032-BBD2-794918889AA2}" srcOrd="0" destOrd="0" presId="urn:microsoft.com/office/officeart/2005/8/layout/vList5"/>
    <dgm:cxn modelId="{5C78E0F5-B685-445A-9170-9633E9A9C50B}" type="presParOf" srcId="{2391B447-D2ED-4A24-9C46-AB194DBA72EB}" destId="{30914D1C-95FC-4A2F-8F10-55ABFD00D5A5}" srcOrd="1" destOrd="0" presId="urn:microsoft.com/office/officeart/2005/8/layout/vList5"/>
    <dgm:cxn modelId="{351537D5-0814-4BCF-8266-D2095A2678E3}" type="presParOf" srcId="{60494B0A-6891-4FCF-93D5-BB379986F8BA}" destId="{1EB386CE-14FF-422F-985C-632E524D1564}" srcOrd="3" destOrd="0" presId="urn:microsoft.com/office/officeart/2005/8/layout/vList5"/>
    <dgm:cxn modelId="{CDFDBF83-5234-48AB-A4E8-539E38B3E68A}" type="presParOf" srcId="{60494B0A-6891-4FCF-93D5-BB379986F8BA}" destId="{F0C44496-466C-4310-A8B8-8E1ECC97E491}" srcOrd="4" destOrd="0" presId="urn:microsoft.com/office/officeart/2005/8/layout/vList5"/>
    <dgm:cxn modelId="{4C2048B9-2C7F-4AEB-A256-84C3B5862A97}" type="presParOf" srcId="{F0C44496-466C-4310-A8B8-8E1ECC97E491}" destId="{35CB8278-C032-4A9E-8E89-DA27E84BCE43}" srcOrd="0" destOrd="0" presId="urn:microsoft.com/office/officeart/2005/8/layout/vList5"/>
    <dgm:cxn modelId="{69269279-354B-4189-B599-DD14741BD7D8}" type="presParOf" srcId="{F0C44496-466C-4310-A8B8-8E1ECC97E491}" destId="{08C5A092-C734-4EB5-95D1-004F243652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655C1-E7A1-4B0E-9FC4-9EC2AF4B2C00}" type="doc">
      <dgm:prSet loTypeId="urn:microsoft.com/office/officeart/2008/layout/BendingPictureCaption" loCatId="pictur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bg-BG"/>
        </a:p>
      </dgm:t>
    </dgm:pt>
    <dgm:pt modelId="{5DBDD47C-8E1D-4D83-B21D-AE2E09EBE8BA}">
      <dgm:prSet phldrT="[Text]" custT="1"/>
      <dgm:spPr/>
      <dgm:t>
        <a:bodyPr/>
        <a:lstStyle/>
        <a:p>
          <a:r>
            <a:rPr lang="bg-BG" sz="1400" dirty="0" smtClean="0"/>
            <a:t>Пътнически гари</a:t>
          </a:r>
          <a:endParaRPr lang="bg-BG" sz="1400" dirty="0"/>
        </a:p>
      </dgm:t>
    </dgm:pt>
    <dgm:pt modelId="{2C218256-6004-46ED-AEE2-D2824B23E8D8}" type="parTrans" cxnId="{A0845751-577C-4A50-ABAC-828CF557C9E8}">
      <dgm:prSet/>
      <dgm:spPr/>
      <dgm:t>
        <a:bodyPr/>
        <a:lstStyle/>
        <a:p>
          <a:endParaRPr lang="bg-BG"/>
        </a:p>
      </dgm:t>
    </dgm:pt>
    <dgm:pt modelId="{EF36A4C1-8DB8-4045-AE90-E891F2AE8AC7}" type="sibTrans" cxnId="{A0845751-577C-4A50-ABAC-828CF557C9E8}">
      <dgm:prSet/>
      <dgm:spPr/>
      <dgm:t>
        <a:bodyPr/>
        <a:lstStyle/>
        <a:p>
          <a:endParaRPr lang="bg-BG"/>
        </a:p>
      </dgm:t>
    </dgm:pt>
    <dgm:pt modelId="{2969A9F7-481B-41FA-A0F9-37417E0CCB4F}">
      <dgm:prSet phldrT="[Text]" custT="1"/>
      <dgm:spPr/>
      <dgm:t>
        <a:bodyPr/>
        <a:lstStyle/>
        <a:p>
          <a:r>
            <a:rPr lang="bg-BG" sz="1400" dirty="0" smtClean="0"/>
            <a:t>Разпределителни гари</a:t>
          </a:r>
          <a:endParaRPr lang="bg-BG" sz="1400" dirty="0"/>
        </a:p>
      </dgm:t>
    </dgm:pt>
    <dgm:pt modelId="{7327B5D7-CC7B-4040-B515-F3DF23474154}" type="parTrans" cxnId="{2B040835-F475-4DFF-BC0F-0039450D8733}">
      <dgm:prSet/>
      <dgm:spPr/>
      <dgm:t>
        <a:bodyPr/>
        <a:lstStyle/>
        <a:p>
          <a:endParaRPr lang="bg-BG"/>
        </a:p>
      </dgm:t>
    </dgm:pt>
    <dgm:pt modelId="{65B1D70B-DD81-4518-A688-B4896501BD38}" type="sibTrans" cxnId="{2B040835-F475-4DFF-BC0F-0039450D8733}">
      <dgm:prSet/>
      <dgm:spPr/>
      <dgm:t>
        <a:bodyPr/>
        <a:lstStyle/>
        <a:p>
          <a:endParaRPr lang="bg-BG"/>
        </a:p>
      </dgm:t>
    </dgm:pt>
    <dgm:pt modelId="{3089EA0B-96C3-439E-B795-F32F4356441B}">
      <dgm:prSet phldrT="[Text]" custT="1"/>
      <dgm:spPr/>
      <dgm:t>
        <a:bodyPr/>
        <a:lstStyle/>
        <a:p>
          <a:r>
            <a:rPr lang="bg-BG" sz="1400" dirty="0" smtClean="0"/>
            <a:t>Странични коловози за гариране</a:t>
          </a:r>
          <a:endParaRPr lang="bg-BG" sz="1400" dirty="0"/>
        </a:p>
      </dgm:t>
    </dgm:pt>
    <dgm:pt modelId="{6F741FC5-B533-4580-BF41-788F02FE5799}" type="parTrans" cxnId="{66B99E74-0DAD-4897-916A-087FF18452BB}">
      <dgm:prSet/>
      <dgm:spPr/>
      <dgm:t>
        <a:bodyPr/>
        <a:lstStyle/>
        <a:p>
          <a:endParaRPr lang="bg-BG"/>
        </a:p>
      </dgm:t>
    </dgm:pt>
    <dgm:pt modelId="{C2872850-D126-4F2F-907D-4E293576D05A}" type="sibTrans" cxnId="{66B99E74-0DAD-4897-916A-087FF18452BB}">
      <dgm:prSet/>
      <dgm:spPr/>
      <dgm:t>
        <a:bodyPr/>
        <a:lstStyle/>
        <a:p>
          <a:endParaRPr lang="bg-BG"/>
        </a:p>
      </dgm:t>
    </dgm:pt>
    <dgm:pt modelId="{D55408E1-782E-4583-8E8D-E7F3E6E94A6C}">
      <dgm:prSet phldrT="[Text]" custT="1"/>
      <dgm:spPr/>
      <dgm:t>
        <a:bodyPr/>
        <a:lstStyle/>
        <a:p>
          <a:r>
            <a:rPr lang="bg-BG" sz="1400" dirty="0" smtClean="0"/>
            <a:t>Съоръжения за зареждане на гориво</a:t>
          </a:r>
          <a:endParaRPr lang="bg-BG" sz="1400" dirty="0"/>
        </a:p>
      </dgm:t>
    </dgm:pt>
    <dgm:pt modelId="{2C9AE500-6623-4D19-A7A0-5708601962CB}" type="parTrans" cxnId="{CD92C145-613E-4F3A-A0D0-5D6B9838B577}">
      <dgm:prSet/>
      <dgm:spPr/>
      <dgm:t>
        <a:bodyPr/>
        <a:lstStyle/>
        <a:p>
          <a:endParaRPr lang="bg-BG"/>
        </a:p>
      </dgm:t>
    </dgm:pt>
    <dgm:pt modelId="{32988007-112B-49FF-93ED-D33FFB63FF76}" type="sibTrans" cxnId="{CD92C145-613E-4F3A-A0D0-5D6B9838B577}">
      <dgm:prSet/>
      <dgm:spPr/>
      <dgm:t>
        <a:bodyPr/>
        <a:lstStyle/>
        <a:p>
          <a:endParaRPr lang="bg-BG"/>
        </a:p>
      </dgm:t>
    </dgm:pt>
    <dgm:pt modelId="{2F3DCC9F-40E8-49B6-B4E6-2412A8E27BBA}">
      <dgm:prSet phldrT="[Text]" custT="1"/>
      <dgm:spPr/>
      <dgm:t>
        <a:bodyPr/>
        <a:lstStyle/>
        <a:p>
          <a:r>
            <a:rPr lang="bg-BG" sz="1400" dirty="0" smtClean="0"/>
            <a:t>Товарни терминали</a:t>
          </a:r>
          <a:endParaRPr lang="bg-BG" sz="1400" dirty="0"/>
        </a:p>
      </dgm:t>
    </dgm:pt>
    <dgm:pt modelId="{675579EA-FE17-4F51-B390-96E075170563}" type="sibTrans" cxnId="{26081FD7-B95E-42F4-B9FD-FCFEC0AA02EF}">
      <dgm:prSet/>
      <dgm:spPr/>
      <dgm:t>
        <a:bodyPr/>
        <a:lstStyle/>
        <a:p>
          <a:endParaRPr lang="bg-BG"/>
        </a:p>
      </dgm:t>
    </dgm:pt>
    <dgm:pt modelId="{66DBD66E-A635-4163-8B00-556F8650F400}" type="parTrans" cxnId="{26081FD7-B95E-42F4-B9FD-FCFEC0AA02EF}">
      <dgm:prSet/>
      <dgm:spPr/>
      <dgm:t>
        <a:bodyPr/>
        <a:lstStyle/>
        <a:p>
          <a:endParaRPr lang="bg-BG"/>
        </a:p>
      </dgm:t>
    </dgm:pt>
    <dgm:pt modelId="{2D2B6C7C-FF7B-49DA-A755-01552A49D253}">
      <dgm:prSet phldrT="[Text]" custT="1"/>
      <dgm:spPr/>
      <dgm:t>
        <a:bodyPr/>
        <a:lstStyle/>
        <a:p>
          <a:r>
            <a:rPr lang="bg-BG" sz="1400" dirty="0" smtClean="0"/>
            <a:t>Съоръжения за поддръжка</a:t>
          </a:r>
          <a:endParaRPr lang="bg-BG" sz="1400" dirty="0"/>
        </a:p>
      </dgm:t>
    </dgm:pt>
    <dgm:pt modelId="{9C53B5A2-A49B-40BA-AC3F-1DEE3751B890}" type="parTrans" cxnId="{24DEFCD5-31B8-4E5B-BB63-4BFCB8664502}">
      <dgm:prSet/>
      <dgm:spPr/>
      <dgm:t>
        <a:bodyPr/>
        <a:lstStyle/>
        <a:p>
          <a:endParaRPr lang="bg-BG"/>
        </a:p>
      </dgm:t>
    </dgm:pt>
    <dgm:pt modelId="{9150E273-C66B-4DC7-B11A-A5C0CF82FBEC}" type="sibTrans" cxnId="{24DEFCD5-31B8-4E5B-BB63-4BFCB8664502}">
      <dgm:prSet/>
      <dgm:spPr/>
      <dgm:t>
        <a:bodyPr/>
        <a:lstStyle/>
        <a:p>
          <a:endParaRPr lang="bg-BG"/>
        </a:p>
      </dgm:t>
    </dgm:pt>
    <dgm:pt modelId="{C0FB7378-A621-4520-8449-D428AF87173E}">
      <dgm:prSet phldrT="[Text]" custT="1"/>
      <dgm:spPr/>
      <dgm:t>
        <a:bodyPr/>
        <a:lstStyle/>
        <a:p>
          <a:r>
            <a:rPr lang="bg-BG" sz="1400" dirty="0" smtClean="0"/>
            <a:t>Други технически съоръжения</a:t>
          </a:r>
          <a:endParaRPr lang="bg-BG" sz="1400" dirty="0"/>
        </a:p>
      </dgm:t>
    </dgm:pt>
    <dgm:pt modelId="{13BAA2A8-06D8-4BEC-9132-B94758FB1129}" type="parTrans" cxnId="{A4734979-3BEE-4FCB-89A2-EF2E2955F713}">
      <dgm:prSet/>
      <dgm:spPr/>
      <dgm:t>
        <a:bodyPr/>
        <a:lstStyle/>
        <a:p>
          <a:endParaRPr lang="bg-BG"/>
        </a:p>
      </dgm:t>
    </dgm:pt>
    <dgm:pt modelId="{E9CFAC3F-E31B-45C6-8C72-A274402C59F6}" type="sibTrans" cxnId="{A4734979-3BEE-4FCB-89A2-EF2E2955F713}">
      <dgm:prSet/>
      <dgm:spPr/>
      <dgm:t>
        <a:bodyPr/>
        <a:lstStyle/>
        <a:p>
          <a:endParaRPr lang="bg-BG"/>
        </a:p>
      </dgm:t>
    </dgm:pt>
    <dgm:pt modelId="{E225C10A-7035-4319-8F8C-B5E45CE3CCAD}">
      <dgm:prSet phldrT="[Text]" custT="1"/>
      <dgm:spPr/>
      <dgm:t>
        <a:bodyPr/>
        <a:lstStyle/>
        <a:p>
          <a:r>
            <a:rPr lang="bg-BG" sz="1400" dirty="0" smtClean="0"/>
            <a:t>Морски пристанищни съоръжения</a:t>
          </a:r>
          <a:endParaRPr lang="bg-BG" sz="1400" dirty="0"/>
        </a:p>
      </dgm:t>
    </dgm:pt>
    <dgm:pt modelId="{73D646F9-C603-4379-9944-49BE32A174D0}" type="parTrans" cxnId="{DFB4F696-19A7-407F-92F7-3FBF1133D897}">
      <dgm:prSet/>
      <dgm:spPr/>
      <dgm:t>
        <a:bodyPr/>
        <a:lstStyle/>
        <a:p>
          <a:endParaRPr lang="bg-BG"/>
        </a:p>
      </dgm:t>
    </dgm:pt>
    <dgm:pt modelId="{44512CEB-2CA2-4CCD-A2C8-73616836AD34}" type="sibTrans" cxnId="{DFB4F696-19A7-407F-92F7-3FBF1133D897}">
      <dgm:prSet/>
      <dgm:spPr/>
      <dgm:t>
        <a:bodyPr/>
        <a:lstStyle/>
        <a:p>
          <a:endParaRPr lang="bg-BG"/>
        </a:p>
      </dgm:t>
    </dgm:pt>
    <dgm:pt modelId="{1F5A2CD9-D6A8-478F-96A6-FC1FD93F4F69}">
      <dgm:prSet phldrT="[Text]" custT="1"/>
      <dgm:spPr/>
      <dgm:t>
        <a:bodyPr/>
        <a:lstStyle/>
        <a:p>
          <a:r>
            <a:rPr lang="bg-BG" sz="1400" dirty="0" smtClean="0"/>
            <a:t>Съоръжения за техническа помощ</a:t>
          </a:r>
          <a:endParaRPr lang="bg-BG" sz="1400" dirty="0"/>
        </a:p>
      </dgm:t>
    </dgm:pt>
    <dgm:pt modelId="{32EC79CA-E5E7-4C5E-9D5B-6A0ACC9FA9CD}" type="parTrans" cxnId="{5CD99BEA-2B51-47F6-BF91-03551EC9420C}">
      <dgm:prSet/>
      <dgm:spPr/>
      <dgm:t>
        <a:bodyPr/>
        <a:lstStyle/>
        <a:p>
          <a:endParaRPr lang="bg-BG"/>
        </a:p>
      </dgm:t>
    </dgm:pt>
    <dgm:pt modelId="{06533553-8387-47F6-9721-D5193FEC3DBC}" type="sibTrans" cxnId="{5CD99BEA-2B51-47F6-BF91-03551EC9420C}">
      <dgm:prSet/>
      <dgm:spPr/>
      <dgm:t>
        <a:bodyPr/>
        <a:lstStyle/>
        <a:p>
          <a:endParaRPr lang="bg-BG"/>
        </a:p>
      </dgm:t>
    </dgm:pt>
    <dgm:pt modelId="{C171F0ED-C4F7-40FA-8E51-EA9675AB13D1}" type="pres">
      <dgm:prSet presAssocID="{89D655C1-E7A1-4B0E-9FC4-9EC2AF4B2C00}" presName="diagram" presStyleCnt="0">
        <dgm:presLayoutVars>
          <dgm:dir/>
        </dgm:presLayoutVars>
      </dgm:prSet>
      <dgm:spPr/>
      <dgm:t>
        <a:bodyPr/>
        <a:lstStyle/>
        <a:p>
          <a:endParaRPr lang="bg-BG"/>
        </a:p>
      </dgm:t>
    </dgm:pt>
    <dgm:pt modelId="{BDBB12B0-1CC7-42BC-B3E0-53A6FE1E378A}" type="pres">
      <dgm:prSet presAssocID="{5DBDD47C-8E1D-4D83-B21D-AE2E09EBE8BA}" presName="composite" presStyleCnt="0"/>
      <dgm:spPr/>
    </dgm:pt>
    <dgm:pt modelId="{3936CDAE-2052-4E1B-95B3-7381F50B03B7}" type="pres">
      <dgm:prSet presAssocID="{5DBDD47C-8E1D-4D83-B21D-AE2E09EBE8BA}" presName="Image" presStyleLbl="bgShp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bg-BG"/>
        </a:p>
      </dgm:t>
    </dgm:pt>
    <dgm:pt modelId="{50422C17-D036-48BF-B06C-A41DAECD4AE3}" type="pres">
      <dgm:prSet presAssocID="{5DBDD47C-8E1D-4D83-B21D-AE2E09EBE8BA}" presName="Parent" presStyleLbl="node0" presStyleIdx="0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EF988D7-20CE-4C6B-9487-AFA3580034A8}" type="pres">
      <dgm:prSet presAssocID="{EF36A4C1-8DB8-4045-AE90-E891F2AE8AC7}" presName="sibTrans" presStyleCnt="0"/>
      <dgm:spPr/>
    </dgm:pt>
    <dgm:pt modelId="{BE7606AE-1F4C-458B-BED1-B6AD022660E4}" type="pres">
      <dgm:prSet presAssocID="{2F3DCC9F-40E8-49B6-B4E6-2412A8E27BBA}" presName="composite" presStyleCnt="0"/>
      <dgm:spPr/>
    </dgm:pt>
    <dgm:pt modelId="{D4CDF4B5-A2AF-4BF3-A3D9-4F5E5A557FD0}" type="pres">
      <dgm:prSet presAssocID="{2F3DCC9F-40E8-49B6-B4E6-2412A8E27BBA}" presName="Image" presStyleLbl="bgShp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bg-BG"/>
        </a:p>
      </dgm:t>
    </dgm:pt>
    <dgm:pt modelId="{EABBDB45-2EF0-4E31-B5C1-850F0D864C47}" type="pres">
      <dgm:prSet presAssocID="{2F3DCC9F-40E8-49B6-B4E6-2412A8E27BBA}" presName="Parent" presStyleLbl="node0" presStyleIdx="1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03B6319-39E9-47D8-B2FB-D56AF5B6D586}" type="pres">
      <dgm:prSet presAssocID="{675579EA-FE17-4F51-B390-96E075170563}" presName="sibTrans" presStyleCnt="0"/>
      <dgm:spPr/>
    </dgm:pt>
    <dgm:pt modelId="{DC096AD6-723D-4111-ABBE-F4E7442B22EC}" type="pres">
      <dgm:prSet presAssocID="{2969A9F7-481B-41FA-A0F9-37417E0CCB4F}" presName="composite" presStyleCnt="0"/>
      <dgm:spPr/>
    </dgm:pt>
    <dgm:pt modelId="{39F0286B-AF8F-4995-8E2B-302FC3AFD539}" type="pres">
      <dgm:prSet presAssocID="{2969A9F7-481B-41FA-A0F9-37417E0CCB4F}" presName="Image" presStyleLbl="bgShp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bg-BG"/>
        </a:p>
      </dgm:t>
    </dgm:pt>
    <dgm:pt modelId="{01EDB1E9-1A0C-4F81-90CE-D692175D763C}" type="pres">
      <dgm:prSet presAssocID="{2969A9F7-481B-41FA-A0F9-37417E0CCB4F}" presName="Parent" presStyleLbl="node0" presStyleIdx="2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15E9E0C-07F8-4470-BEBF-B3DE8557EA8E}" type="pres">
      <dgm:prSet presAssocID="{65B1D70B-DD81-4518-A688-B4896501BD38}" presName="sibTrans" presStyleCnt="0"/>
      <dgm:spPr/>
    </dgm:pt>
    <dgm:pt modelId="{CEE25099-2D48-4521-9661-3BBAAFD72C73}" type="pres">
      <dgm:prSet presAssocID="{3089EA0B-96C3-439E-B795-F32F4356441B}" presName="composite" presStyleCnt="0"/>
      <dgm:spPr/>
    </dgm:pt>
    <dgm:pt modelId="{5FB07FEE-1B19-4F11-9433-140955F72807}" type="pres">
      <dgm:prSet presAssocID="{3089EA0B-96C3-439E-B795-F32F4356441B}" presName="Image" presStyleLbl="bgShp" presStyleIdx="3" presStyleCnt="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bg-BG"/>
        </a:p>
      </dgm:t>
    </dgm:pt>
    <dgm:pt modelId="{6FD87752-E60F-4897-AA1A-749AD674875F}" type="pres">
      <dgm:prSet presAssocID="{3089EA0B-96C3-439E-B795-F32F4356441B}" presName="Parent" presStyleLbl="node0" presStyleIdx="3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414C0EA-DEF2-46A5-946A-A058FB70478C}" type="pres">
      <dgm:prSet presAssocID="{C2872850-D126-4F2F-907D-4E293576D05A}" presName="sibTrans" presStyleCnt="0"/>
      <dgm:spPr/>
    </dgm:pt>
    <dgm:pt modelId="{39A2BA25-9999-4FBB-B1CB-0A1DA4346CD5}" type="pres">
      <dgm:prSet presAssocID="{2D2B6C7C-FF7B-49DA-A755-01552A49D253}" presName="composite" presStyleCnt="0"/>
      <dgm:spPr/>
    </dgm:pt>
    <dgm:pt modelId="{6A6E4E4E-33BA-4816-8CC9-A6CA185FA0D4}" type="pres">
      <dgm:prSet presAssocID="{2D2B6C7C-FF7B-49DA-A755-01552A49D253}" presName="Image" presStyleLbl="bgShp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bg-BG"/>
        </a:p>
      </dgm:t>
    </dgm:pt>
    <dgm:pt modelId="{94019386-D583-4F26-BCF2-76A216D0D43A}" type="pres">
      <dgm:prSet presAssocID="{2D2B6C7C-FF7B-49DA-A755-01552A49D253}" presName="Parent" presStyleLbl="node0" presStyleIdx="4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BC5CDC4-16C2-43D4-B519-6907A8769FF0}" type="pres">
      <dgm:prSet presAssocID="{9150E273-C66B-4DC7-B11A-A5C0CF82FBEC}" presName="sibTrans" presStyleCnt="0"/>
      <dgm:spPr/>
    </dgm:pt>
    <dgm:pt modelId="{021FB046-8689-4570-8B66-421EA0830D40}" type="pres">
      <dgm:prSet presAssocID="{C0FB7378-A621-4520-8449-D428AF87173E}" presName="composite" presStyleCnt="0"/>
      <dgm:spPr/>
    </dgm:pt>
    <dgm:pt modelId="{813C613A-997A-4602-977D-A928451DB804}" type="pres">
      <dgm:prSet presAssocID="{C0FB7378-A621-4520-8449-D428AF87173E}" presName="Image" presStyleLbl="bgShp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bg-BG"/>
        </a:p>
      </dgm:t>
    </dgm:pt>
    <dgm:pt modelId="{873BC412-0414-4F49-99F6-2ECD58741E5F}" type="pres">
      <dgm:prSet presAssocID="{C0FB7378-A621-4520-8449-D428AF87173E}" presName="Parent" presStyleLbl="node0" presStyleIdx="5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7A2C003-DA00-4FE4-BE87-63AF8C381CE5}" type="pres">
      <dgm:prSet presAssocID="{E9CFAC3F-E31B-45C6-8C72-A274402C59F6}" presName="sibTrans" presStyleCnt="0"/>
      <dgm:spPr/>
    </dgm:pt>
    <dgm:pt modelId="{C3014B87-ED8E-4060-AA78-B4309C813805}" type="pres">
      <dgm:prSet presAssocID="{E225C10A-7035-4319-8F8C-B5E45CE3CCAD}" presName="composite" presStyleCnt="0"/>
      <dgm:spPr/>
    </dgm:pt>
    <dgm:pt modelId="{8C9FDD8F-1435-4DF9-B06D-1917CACB0422}" type="pres">
      <dgm:prSet presAssocID="{E225C10A-7035-4319-8F8C-B5E45CE3CCAD}" presName="Image" presStyleLbl="bgShp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bg-BG"/>
        </a:p>
      </dgm:t>
    </dgm:pt>
    <dgm:pt modelId="{040EB1B6-3D12-4347-ACF6-E41787FC1CB9}" type="pres">
      <dgm:prSet presAssocID="{E225C10A-7035-4319-8F8C-B5E45CE3CCAD}" presName="Parent" presStyleLbl="node0" presStyleIdx="6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D5C4B7-872C-42C2-8BFC-62773255E491}" type="pres">
      <dgm:prSet presAssocID="{44512CEB-2CA2-4CCD-A2C8-73616836AD34}" presName="sibTrans" presStyleCnt="0"/>
      <dgm:spPr/>
    </dgm:pt>
    <dgm:pt modelId="{CAB47A34-98CD-4F7F-9DD6-E7FD2D418C48}" type="pres">
      <dgm:prSet presAssocID="{1F5A2CD9-D6A8-478F-96A6-FC1FD93F4F69}" presName="composite" presStyleCnt="0"/>
      <dgm:spPr/>
    </dgm:pt>
    <dgm:pt modelId="{3FB0DEBE-7BC3-4A12-B6A1-4234888C3D49}" type="pres">
      <dgm:prSet presAssocID="{1F5A2CD9-D6A8-478F-96A6-FC1FD93F4F69}" presName="Image" presStyleLbl="bgShp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bg-BG"/>
        </a:p>
      </dgm:t>
    </dgm:pt>
    <dgm:pt modelId="{7A0B94EC-6204-498E-BB99-2312EB9B4776}" type="pres">
      <dgm:prSet presAssocID="{1F5A2CD9-D6A8-478F-96A6-FC1FD93F4F69}" presName="Parent" presStyleLbl="node0" presStyleIdx="7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0636FDE-38B1-4129-A2DE-E173F5DAAA72}" type="pres">
      <dgm:prSet presAssocID="{06533553-8387-47F6-9721-D5193FEC3DBC}" presName="sibTrans" presStyleCnt="0"/>
      <dgm:spPr/>
    </dgm:pt>
    <dgm:pt modelId="{5D586B7A-8B36-40AF-917D-6710BE3B7C15}" type="pres">
      <dgm:prSet presAssocID="{D55408E1-782E-4583-8E8D-E7F3E6E94A6C}" presName="composite" presStyleCnt="0"/>
      <dgm:spPr/>
    </dgm:pt>
    <dgm:pt modelId="{13C8FDE3-C860-419A-BE2F-A733A495EFFA}" type="pres">
      <dgm:prSet presAssocID="{D55408E1-782E-4583-8E8D-E7F3E6E94A6C}" presName="Image" presStyleLbl="bgShp" presStyleIdx="8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bg-BG"/>
        </a:p>
      </dgm:t>
    </dgm:pt>
    <dgm:pt modelId="{0C237DB7-451E-428B-9B99-781A471DA936}" type="pres">
      <dgm:prSet presAssocID="{D55408E1-782E-4583-8E8D-E7F3E6E94A6C}" presName="Parent" presStyleLbl="node0" presStyleIdx="8" presStyleCnt="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614385E-A594-4D85-B709-61B903372968}" type="presOf" srcId="{3089EA0B-96C3-439E-B795-F32F4356441B}" destId="{6FD87752-E60F-4897-AA1A-749AD674875F}" srcOrd="0" destOrd="0" presId="urn:microsoft.com/office/officeart/2008/layout/BendingPictureCaption"/>
    <dgm:cxn modelId="{35E1B64C-AB14-4894-AF33-24276467B7FF}" type="presOf" srcId="{1F5A2CD9-D6A8-478F-96A6-FC1FD93F4F69}" destId="{7A0B94EC-6204-498E-BB99-2312EB9B4776}" srcOrd="0" destOrd="0" presId="urn:microsoft.com/office/officeart/2008/layout/BendingPictureCaption"/>
    <dgm:cxn modelId="{A0845751-577C-4A50-ABAC-828CF557C9E8}" srcId="{89D655C1-E7A1-4B0E-9FC4-9EC2AF4B2C00}" destId="{5DBDD47C-8E1D-4D83-B21D-AE2E09EBE8BA}" srcOrd="0" destOrd="0" parTransId="{2C218256-6004-46ED-AEE2-D2824B23E8D8}" sibTransId="{EF36A4C1-8DB8-4045-AE90-E891F2AE8AC7}"/>
    <dgm:cxn modelId="{46E2C6AF-D4E2-4387-AB93-D173573F83A1}" type="presOf" srcId="{89D655C1-E7A1-4B0E-9FC4-9EC2AF4B2C00}" destId="{C171F0ED-C4F7-40FA-8E51-EA9675AB13D1}" srcOrd="0" destOrd="0" presId="urn:microsoft.com/office/officeart/2008/layout/BendingPictureCaption"/>
    <dgm:cxn modelId="{6C78F2E9-74FF-4B13-BF54-D2E076A51E81}" type="presOf" srcId="{2F3DCC9F-40E8-49B6-B4E6-2412A8E27BBA}" destId="{EABBDB45-2EF0-4E31-B5C1-850F0D864C47}" srcOrd="0" destOrd="0" presId="urn:microsoft.com/office/officeart/2008/layout/BendingPictureCaption"/>
    <dgm:cxn modelId="{26081FD7-B95E-42F4-B9FD-FCFEC0AA02EF}" srcId="{89D655C1-E7A1-4B0E-9FC4-9EC2AF4B2C00}" destId="{2F3DCC9F-40E8-49B6-B4E6-2412A8E27BBA}" srcOrd="1" destOrd="0" parTransId="{66DBD66E-A635-4163-8B00-556F8650F400}" sibTransId="{675579EA-FE17-4F51-B390-96E075170563}"/>
    <dgm:cxn modelId="{199F13FC-9B30-4A09-BBE2-C1C78E7BB0BB}" type="presOf" srcId="{D55408E1-782E-4583-8E8D-E7F3E6E94A6C}" destId="{0C237DB7-451E-428B-9B99-781A471DA936}" srcOrd="0" destOrd="0" presId="urn:microsoft.com/office/officeart/2008/layout/BendingPictureCaption"/>
    <dgm:cxn modelId="{A50BAD55-4F94-4A39-B67D-0740F09CBD5B}" type="presOf" srcId="{2D2B6C7C-FF7B-49DA-A755-01552A49D253}" destId="{94019386-D583-4F26-BCF2-76A216D0D43A}" srcOrd="0" destOrd="0" presId="urn:microsoft.com/office/officeart/2008/layout/BendingPictureCaption"/>
    <dgm:cxn modelId="{6188C622-8FA0-4339-B42B-E1F4FC363612}" type="presOf" srcId="{E225C10A-7035-4319-8F8C-B5E45CE3CCAD}" destId="{040EB1B6-3D12-4347-ACF6-E41787FC1CB9}" srcOrd="0" destOrd="0" presId="urn:microsoft.com/office/officeart/2008/layout/BendingPictureCaption"/>
    <dgm:cxn modelId="{24DEFCD5-31B8-4E5B-BB63-4BFCB8664502}" srcId="{89D655C1-E7A1-4B0E-9FC4-9EC2AF4B2C00}" destId="{2D2B6C7C-FF7B-49DA-A755-01552A49D253}" srcOrd="4" destOrd="0" parTransId="{9C53B5A2-A49B-40BA-AC3F-1DEE3751B890}" sibTransId="{9150E273-C66B-4DC7-B11A-A5C0CF82FBEC}"/>
    <dgm:cxn modelId="{66B99E74-0DAD-4897-916A-087FF18452BB}" srcId="{89D655C1-E7A1-4B0E-9FC4-9EC2AF4B2C00}" destId="{3089EA0B-96C3-439E-B795-F32F4356441B}" srcOrd="3" destOrd="0" parTransId="{6F741FC5-B533-4580-BF41-788F02FE5799}" sibTransId="{C2872850-D126-4F2F-907D-4E293576D05A}"/>
    <dgm:cxn modelId="{CD92C145-613E-4F3A-A0D0-5D6B9838B577}" srcId="{89D655C1-E7A1-4B0E-9FC4-9EC2AF4B2C00}" destId="{D55408E1-782E-4583-8E8D-E7F3E6E94A6C}" srcOrd="8" destOrd="0" parTransId="{2C9AE500-6623-4D19-A7A0-5708601962CB}" sibTransId="{32988007-112B-49FF-93ED-D33FFB63FF76}"/>
    <dgm:cxn modelId="{5CD99BEA-2B51-47F6-BF91-03551EC9420C}" srcId="{89D655C1-E7A1-4B0E-9FC4-9EC2AF4B2C00}" destId="{1F5A2CD9-D6A8-478F-96A6-FC1FD93F4F69}" srcOrd="7" destOrd="0" parTransId="{32EC79CA-E5E7-4C5E-9D5B-6A0ACC9FA9CD}" sibTransId="{06533553-8387-47F6-9721-D5193FEC3DBC}"/>
    <dgm:cxn modelId="{10C51FA7-41AD-4032-B87C-7C92DBF14E64}" type="presOf" srcId="{C0FB7378-A621-4520-8449-D428AF87173E}" destId="{873BC412-0414-4F49-99F6-2ECD58741E5F}" srcOrd="0" destOrd="0" presId="urn:microsoft.com/office/officeart/2008/layout/BendingPictureCaption"/>
    <dgm:cxn modelId="{813D6AB0-6DE4-4F8A-AEBD-6DBE261EE6D3}" type="presOf" srcId="{2969A9F7-481B-41FA-A0F9-37417E0CCB4F}" destId="{01EDB1E9-1A0C-4F81-90CE-D692175D763C}" srcOrd="0" destOrd="0" presId="urn:microsoft.com/office/officeart/2008/layout/BendingPictureCaption"/>
    <dgm:cxn modelId="{A4734979-3BEE-4FCB-89A2-EF2E2955F713}" srcId="{89D655C1-E7A1-4B0E-9FC4-9EC2AF4B2C00}" destId="{C0FB7378-A621-4520-8449-D428AF87173E}" srcOrd="5" destOrd="0" parTransId="{13BAA2A8-06D8-4BEC-9132-B94758FB1129}" sibTransId="{E9CFAC3F-E31B-45C6-8C72-A274402C59F6}"/>
    <dgm:cxn modelId="{DFB4F696-19A7-407F-92F7-3FBF1133D897}" srcId="{89D655C1-E7A1-4B0E-9FC4-9EC2AF4B2C00}" destId="{E225C10A-7035-4319-8F8C-B5E45CE3CCAD}" srcOrd="6" destOrd="0" parTransId="{73D646F9-C603-4379-9944-49BE32A174D0}" sibTransId="{44512CEB-2CA2-4CCD-A2C8-73616836AD34}"/>
    <dgm:cxn modelId="{2B040835-F475-4DFF-BC0F-0039450D8733}" srcId="{89D655C1-E7A1-4B0E-9FC4-9EC2AF4B2C00}" destId="{2969A9F7-481B-41FA-A0F9-37417E0CCB4F}" srcOrd="2" destOrd="0" parTransId="{7327B5D7-CC7B-4040-B515-F3DF23474154}" sibTransId="{65B1D70B-DD81-4518-A688-B4896501BD38}"/>
    <dgm:cxn modelId="{7040A918-9DE5-4739-8E96-AAE98E4F0C63}" type="presOf" srcId="{5DBDD47C-8E1D-4D83-B21D-AE2E09EBE8BA}" destId="{50422C17-D036-48BF-B06C-A41DAECD4AE3}" srcOrd="0" destOrd="0" presId="urn:microsoft.com/office/officeart/2008/layout/BendingPictureCaption"/>
    <dgm:cxn modelId="{B49F97D1-4D04-41C5-8E14-F59FBF593C4C}" type="presParOf" srcId="{C171F0ED-C4F7-40FA-8E51-EA9675AB13D1}" destId="{BDBB12B0-1CC7-42BC-B3E0-53A6FE1E378A}" srcOrd="0" destOrd="0" presId="urn:microsoft.com/office/officeart/2008/layout/BendingPictureCaption"/>
    <dgm:cxn modelId="{3A97814C-FA2B-4F57-8827-05E8BA65790F}" type="presParOf" srcId="{BDBB12B0-1CC7-42BC-B3E0-53A6FE1E378A}" destId="{3936CDAE-2052-4E1B-95B3-7381F50B03B7}" srcOrd="0" destOrd="0" presId="urn:microsoft.com/office/officeart/2008/layout/BendingPictureCaption"/>
    <dgm:cxn modelId="{D228B8EC-DB85-450F-AD1D-E27E32955F96}" type="presParOf" srcId="{BDBB12B0-1CC7-42BC-B3E0-53A6FE1E378A}" destId="{50422C17-D036-48BF-B06C-A41DAECD4AE3}" srcOrd="1" destOrd="0" presId="urn:microsoft.com/office/officeart/2008/layout/BendingPictureCaption"/>
    <dgm:cxn modelId="{E803B33F-27D4-4132-9CCF-0B162C7AF470}" type="presParOf" srcId="{C171F0ED-C4F7-40FA-8E51-EA9675AB13D1}" destId="{6EF988D7-20CE-4C6B-9487-AFA3580034A8}" srcOrd="1" destOrd="0" presId="urn:microsoft.com/office/officeart/2008/layout/BendingPictureCaption"/>
    <dgm:cxn modelId="{0F8A4C24-CFCE-459F-A682-861B62FF9FC1}" type="presParOf" srcId="{C171F0ED-C4F7-40FA-8E51-EA9675AB13D1}" destId="{BE7606AE-1F4C-458B-BED1-B6AD022660E4}" srcOrd="2" destOrd="0" presId="urn:microsoft.com/office/officeart/2008/layout/BendingPictureCaption"/>
    <dgm:cxn modelId="{C360050F-3436-4D32-BE02-393A46854984}" type="presParOf" srcId="{BE7606AE-1F4C-458B-BED1-B6AD022660E4}" destId="{D4CDF4B5-A2AF-4BF3-A3D9-4F5E5A557FD0}" srcOrd="0" destOrd="0" presId="urn:microsoft.com/office/officeart/2008/layout/BendingPictureCaption"/>
    <dgm:cxn modelId="{FD7038DD-F04A-4EF9-AC36-85668B860FC1}" type="presParOf" srcId="{BE7606AE-1F4C-458B-BED1-B6AD022660E4}" destId="{EABBDB45-2EF0-4E31-B5C1-850F0D864C47}" srcOrd="1" destOrd="0" presId="urn:microsoft.com/office/officeart/2008/layout/BendingPictureCaption"/>
    <dgm:cxn modelId="{986EA81D-9713-4A1D-8006-64FD72D1058D}" type="presParOf" srcId="{C171F0ED-C4F7-40FA-8E51-EA9675AB13D1}" destId="{003B6319-39E9-47D8-B2FB-D56AF5B6D586}" srcOrd="3" destOrd="0" presId="urn:microsoft.com/office/officeart/2008/layout/BendingPictureCaption"/>
    <dgm:cxn modelId="{739603A6-9AD1-49CB-B746-157E0A5D51FE}" type="presParOf" srcId="{C171F0ED-C4F7-40FA-8E51-EA9675AB13D1}" destId="{DC096AD6-723D-4111-ABBE-F4E7442B22EC}" srcOrd="4" destOrd="0" presId="urn:microsoft.com/office/officeart/2008/layout/BendingPictureCaption"/>
    <dgm:cxn modelId="{6893A62A-A7D1-4B6D-821B-AA23DC1F8D86}" type="presParOf" srcId="{DC096AD6-723D-4111-ABBE-F4E7442B22EC}" destId="{39F0286B-AF8F-4995-8E2B-302FC3AFD539}" srcOrd="0" destOrd="0" presId="urn:microsoft.com/office/officeart/2008/layout/BendingPictureCaption"/>
    <dgm:cxn modelId="{E29689A0-9284-468E-BF08-406751B797BD}" type="presParOf" srcId="{DC096AD6-723D-4111-ABBE-F4E7442B22EC}" destId="{01EDB1E9-1A0C-4F81-90CE-D692175D763C}" srcOrd="1" destOrd="0" presId="urn:microsoft.com/office/officeart/2008/layout/BendingPictureCaption"/>
    <dgm:cxn modelId="{A443F4FE-B26B-4FAB-A064-F8D76908956C}" type="presParOf" srcId="{C171F0ED-C4F7-40FA-8E51-EA9675AB13D1}" destId="{515E9E0C-07F8-4470-BEBF-B3DE8557EA8E}" srcOrd="5" destOrd="0" presId="urn:microsoft.com/office/officeart/2008/layout/BendingPictureCaption"/>
    <dgm:cxn modelId="{F78B5B34-EDE1-4777-B8B4-914D8F8B76B1}" type="presParOf" srcId="{C171F0ED-C4F7-40FA-8E51-EA9675AB13D1}" destId="{CEE25099-2D48-4521-9661-3BBAAFD72C73}" srcOrd="6" destOrd="0" presId="urn:microsoft.com/office/officeart/2008/layout/BendingPictureCaption"/>
    <dgm:cxn modelId="{3C29DBD3-ACAA-4CC3-8AAB-643EC68E8112}" type="presParOf" srcId="{CEE25099-2D48-4521-9661-3BBAAFD72C73}" destId="{5FB07FEE-1B19-4F11-9433-140955F72807}" srcOrd="0" destOrd="0" presId="urn:microsoft.com/office/officeart/2008/layout/BendingPictureCaption"/>
    <dgm:cxn modelId="{549E9654-4C34-4715-9C14-1B6C3D9BBA30}" type="presParOf" srcId="{CEE25099-2D48-4521-9661-3BBAAFD72C73}" destId="{6FD87752-E60F-4897-AA1A-749AD674875F}" srcOrd="1" destOrd="0" presId="urn:microsoft.com/office/officeart/2008/layout/BendingPictureCaption"/>
    <dgm:cxn modelId="{9C0F2AD2-D7E0-4FC2-8CAB-EA8B7556907F}" type="presParOf" srcId="{C171F0ED-C4F7-40FA-8E51-EA9675AB13D1}" destId="{5414C0EA-DEF2-46A5-946A-A058FB70478C}" srcOrd="7" destOrd="0" presId="urn:microsoft.com/office/officeart/2008/layout/BendingPictureCaption"/>
    <dgm:cxn modelId="{A25CDF42-5EDE-432D-ACE7-F3DF7064AD61}" type="presParOf" srcId="{C171F0ED-C4F7-40FA-8E51-EA9675AB13D1}" destId="{39A2BA25-9999-4FBB-B1CB-0A1DA4346CD5}" srcOrd="8" destOrd="0" presId="urn:microsoft.com/office/officeart/2008/layout/BendingPictureCaption"/>
    <dgm:cxn modelId="{1EA7662F-B305-4B86-AADB-E0FD2F006ECA}" type="presParOf" srcId="{39A2BA25-9999-4FBB-B1CB-0A1DA4346CD5}" destId="{6A6E4E4E-33BA-4816-8CC9-A6CA185FA0D4}" srcOrd="0" destOrd="0" presId="urn:microsoft.com/office/officeart/2008/layout/BendingPictureCaption"/>
    <dgm:cxn modelId="{4CC9759C-888D-42F8-8F84-63D5B8EB4658}" type="presParOf" srcId="{39A2BA25-9999-4FBB-B1CB-0A1DA4346CD5}" destId="{94019386-D583-4F26-BCF2-76A216D0D43A}" srcOrd="1" destOrd="0" presId="urn:microsoft.com/office/officeart/2008/layout/BendingPictureCaption"/>
    <dgm:cxn modelId="{38B3C7D1-9061-4692-B017-1BC3F2FEB6F2}" type="presParOf" srcId="{C171F0ED-C4F7-40FA-8E51-EA9675AB13D1}" destId="{7BC5CDC4-16C2-43D4-B519-6907A8769FF0}" srcOrd="9" destOrd="0" presId="urn:microsoft.com/office/officeart/2008/layout/BendingPictureCaption"/>
    <dgm:cxn modelId="{E411D582-4A2F-4B8E-ACC9-9D2DBDACF624}" type="presParOf" srcId="{C171F0ED-C4F7-40FA-8E51-EA9675AB13D1}" destId="{021FB046-8689-4570-8B66-421EA0830D40}" srcOrd="10" destOrd="0" presId="urn:microsoft.com/office/officeart/2008/layout/BendingPictureCaption"/>
    <dgm:cxn modelId="{4C75506D-C6F1-40AE-8F3A-26BE3DC0170B}" type="presParOf" srcId="{021FB046-8689-4570-8B66-421EA0830D40}" destId="{813C613A-997A-4602-977D-A928451DB804}" srcOrd="0" destOrd="0" presId="urn:microsoft.com/office/officeart/2008/layout/BendingPictureCaption"/>
    <dgm:cxn modelId="{39D88C3C-2EAD-4E5B-86D6-39186B74D8E6}" type="presParOf" srcId="{021FB046-8689-4570-8B66-421EA0830D40}" destId="{873BC412-0414-4F49-99F6-2ECD58741E5F}" srcOrd="1" destOrd="0" presId="urn:microsoft.com/office/officeart/2008/layout/BendingPictureCaption"/>
    <dgm:cxn modelId="{BB329FD0-2954-4078-B672-8BE36E4E5FCF}" type="presParOf" srcId="{C171F0ED-C4F7-40FA-8E51-EA9675AB13D1}" destId="{57A2C003-DA00-4FE4-BE87-63AF8C381CE5}" srcOrd="11" destOrd="0" presId="urn:microsoft.com/office/officeart/2008/layout/BendingPictureCaption"/>
    <dgm:cxn modelId="{82892A91-F594-42ED-8410-D32C65D861A9}" type="presParOf" srcId="{C171F0ED-C4F7-40FA-8E51-EA9675AB13D1}" destId="{C3014B87-ED8E-4060-AA78-B4309C813805}" srcOrd="12" destOrd="0" presId="urn:microsoft.com/office/officeart/2008/layout/BendingPictureCaption"/>
    <dgm:cxn modelId="{C3B02854-2523-438B-94AC-15F0160A9791}" type="presParOf" srcId="{C3014B87-ED8E-4060-AA78-B4309C813805}" destId="{8C9FDD8F-1435-4DF9-B06D-1917CACB0422}" srcOrd="0" destOrd="0" presId="urn:microsoft.com/office/officeart/2008/layout/BendingPictureCaption"/>
    <dgm:cxn modelId="{EC1BB692-7368-4E22-912D-FDD944EC73FC}" type="presParOf" srcId="{C3014B87-ED8E-4060-AA78-B4309C813805}" destId="{040EB1B6-3D12-4347-ACF6-E41787FC1CB9}" srcOrd="1" destOrd="0" presId="urn:microsoft.com/office/officeart/2008/layout/BendingPictureCaption"/>
    <dgm:cxn modelId="{39687D80-3D89-4129-BCD6-FA9CF645FFE6}" type="presParOf" srcId="{C171F0ED-C4F7-40FA-8E51-EA9675AB13D1}" destId="{E4D5C4B7-872C-42C2-8BFC-62773255E491}" srcOrd="13" destOrd="0" presId="urn:microsoft.com/office/officeart/2008/layout/BendingPictureCaption"/>
    <dgm:cxn modelId="{A93D1F99-9026-4B67-9BD6-EFB015BE387A}" type="presParOf" srcId="{C171F0ED-C4F7-40FA-8E51-EA9675AB13D1}" destId="{CAB47A34-98CD-4F7F-9DD6-E7FD2D418C48}" srcOrd="14" destOrd="0" presId="urn:microsoft.com/office/officeart/2008/layout/BendingPictureCaption"/>
    <dgm:cxn modelId="{F91E179E-D88F-4927-B810-1496D6147AFF}" type="presParOf" srcId="{CAB47A34-98CD-4F7F-9DD6-E7FD2D418C48}" destId="{3FB0DEBE-7BC3-4A12-B6A1-4234888C3D49}" srcOrd="0" destOrd="0" presId="urn:microsoft.com/office/officeart/2008/layout/BendingPictureCaption"/>
    <dgm:cxn modelId="{84696AF4-EE75-4E30-A5DA-DF434F08CF71}" type="presParOf" srcId="{CAB47A34-98CD-4F7F-9DD6-E7FD2D418C48}" destId="{7A0B94EC-6204-498E-BB99-2312EB9B4776}" srcOrd="1" destOrd="0" presId="urn:microsoft.com/office/officeart/2008/layout/BendingPictureCaption"/>
    <dgm:cxn modelId="{D6FBDCBE-8E9B-4F6B-BF24-8D1979ED3022}" type="presParOf" srcId="{C171F0ED-C4F7-40FA-8E51-EA9675AB13D1}" destId="{40636FDE-38B1-4129-A2DE-E173F5DAAA72}" srcOrd="15" destOrd="0" presId="urn:microsoft.com/office/officeart/2008/layout/BendingPictureCaption"/>
    <dgm:cxn modelId="{EB97B065-676A-4F8E-B20A-8B23086293A2}" type="presParOf" srcId="{C171F0ED-C4F7-40FA-8E51-EA9675AB13D1}" destId="{5D586B7A-8B36-40AF-917D-6710BE3B7C15}" srcOrd="16" destOrd="0" presId="urn:microsoft.com/office/officeart/2008/layout/BendingPictureCaption"/>
    <dgm:cxn modelId="{EA511416-D406-442A-B80A-40539FFCC61F}" type="presParOf" srcId="{5D586B7A-8B36-40AF-917D-6710BE3B7C15}" destId="{13C8FDE3-C860-419A-BE2F-A733A495EFFA}" srcOrd="0" destOrd="0" presId="urn:microsoft.com/office/officeart/2008/layout/BendingPictureCaption"/>
    <dgm:cxn modelId="{1F861E75-FED4-40F4-A0A6-C931A954E592}" type="presParOf" srcId="{5D586B7A-8B36-40AF-917D-6710BE3B7C15}" destId="{0C237DB7-451E-428B-9B99-781A471DA93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3F805-A7C0-4E7A-A2CB-5BFFA7A39BA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bg-BG"/>
        </a:p>
      </dgm:t>
    </dgm:pt>
    <dgm:pt modelId="{0FA2A892-E2F5-4E3B-BDC1-C07661ACB791}">
      <dgm:prSet custT="1"/>
      <dgm:spPr/>
      <dgm:t>
        <a:bodyPr/>
        <a:lstStyle/>
        <a:p>
          <a:r>
            <a:rPr lang="bg-BG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ДОПЪЛНИТЕЛНИ</a:t>
          </a:r>
        </a:p>
        <a:p>
          <a:r>
            <a:rPr lang="bg-BG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УСЛУГИ</a:t>
          </a:r>
          <a:endParaRPr lang="bg-BG" sz="1600" b="1" dirty="0"/>
        </a:p>
      </dgm:t>
    </dgm:pt>
    <dgm:pt modelId="{57C818C2-1B20-45E7-8D40-EF1AC18D8879}" type="parTrans" cxnId="{0522275A-C0DB-4F19-8266-C2224C73FEAC}">
      <dgm:prSet/>
      <dgm:spPr/>
      <dgm:t>
        <a:bodyPr/>
        <a:lstStyle/>
        <a:p>
          <a:endParaRPr lang="bg-BG"/>
        </a:p>
      </dgm:t>
    </dgm:pt>
    <dgm:pt modelId="{6C96DB9F-857D-462D-9E23-10038134D3A7}" type="sibTrans" cxnId="{0522275A-C0DB-4F19-8266-C2224C73FEAC}">
      <dgm:prSet/>
      <dgm:spPr/>
      <dgm:t>
        <a:bodyPr/>
        <a:lstStyle/>
        <a:p>
          <a:endParaRPr lang="bg-BG"/>
        </a:p>
      </dgm:t>
    </dgm:pt>
    <dgm:pt modelId="{AE8441A8-D6E9-4473-BF43-403CD7412BC6}">
      <dgm:prSet custT="1"/>
      <dgm:spPr/>
      <dgm:t>
        <a:bodyPr/>
        <a:lstStyle/>
        <a:p>
          <a:r>
            <a:rPr lang="bg-BG" sz="1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ЗАДВИЖВАЩА ЕЛЕКТРОЕНЕРГИЯ</a:t>
          </a:r>
          <a:endParaRPr lang="bg-BG" sz="1400" b="0" dirty="0"/>
        </a:p>
      </dgm:t>
    </dgm:pt>
    <dgm:pt modelId="{E8924008-6B17-4EB5-9A46-19B652B1FDA7}" type="parTrans" cxnId="{17211773-CE05-42DD-910A-446B8DEE6E18}">
      <dgm:prSet/>
      <dgm:spPr/>
      <dgm:t>
        <a:bodyPr/>
        <a:lstStyle/>
        <a:p>
          <a:endParaRPr lang="bg-BG" sz="2000" b="0"/>
        </a:p>
      </dgm:t>
    </dgm:pt>
    <dgm:pt modelId="{17179D9B-0D5A-4D11-8CFE-C1161E1CB428}" type="sibTrans" cxnId="{17211773-CE05-42DD-910A-446B8DEE6E18}">
      <dgm:prSet/>
      <dgm:spPr/>
      <dgm:t>
        <a:bodyPr/>
        <a:lstStyle/>
        <a:p>
          <a:endParaRPr lang="bg-BG"/>
        </a:p>
      </dgm:t>
    </dgm:pt>
    <dgm:pt modelId="{00A42919-8896-4893-83B3-FF60E389C498}">
      <dgm:prSet custT="1"/>
      <dgm:spPr/>
      <dgm:t>
        <a:bodyPr/>
        <a:lstStyle/>
        <a:p>
          <a:r>
            <a:rPr lang="bg-BG" sz="1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ЗАТОПЛЯНЕ НА ПЪТНИЧЕСКИ ВЛАКОВЕ</a:t>
          </a:r>
          <a:endParaRPr lang="bg-BG" sz="1400" b="0" dirty="0"/>
        </a:p>
      </dgm:t>
    </dgm:pt>
    <dgm:pt modelId="{34BA3B81-FF7F-4973-8248-FFCE6BFC1A0A}" type="parTrans" cxnId="{6F890424-3B86-4EBD-A14B-2455244D5E68}">
      <dgm:prSet/>
      <dgm:spPr/>
      <dgm:t>
        <a:bodyPr/>
        <a:lstStyle/>
        <a:p>
          <a:endParaRPr lang="bg-BG" sz="2000" b="0"/>
        </a:p>
      </dgm:t>
    </dgm:pt>
    <dgm:pt modelId="{A1919561-65A1-4708-92DA-9FF4EE8F7CE0}" type="sibTrans" cxnId="{6F890424-3B86-4EBD-A14B-2455244D5E68}">
      <dgm:prSet/>
      <dgm:spPr/>
      <dgm:t>
        <a:bodyPr/>
        <a:lstStyle/>
        <a:p>
          <a:endParaRPr lang="bg-BG"/>
        </a:p>
      </dgm:t>
    </dgm:pt>
    <dgm:pt modelId="{8DB5EC03-AB42-4DAB-BD05-EE7D8F46A342}">
      <dgm:prSet custT="1"/>
      <dgm:spPr/>
      <dgm:t>
        <a:bodyPr/>
        <a:lstStyle/>
        <a:p>
          <a:r>
            <a:rPr lang="bg-BG" sz="1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СПЕЦИАЛНИ ДОГОВОРИ ЗА:</a:t>
          </a:r>
          <a:endParaRPr lang="bg-BG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E1EA-BC9E-4CB7-A3F9-752C40DA207B}" type="parTrans" cxnId="{D852FC77-FB16-4B56-8B0C-ED8805E76509}">
      <dgm:prSet/>
      <dgm:spPr/>
      <dgm:t>
        <a:bodyPr/>
        <a:lstStyle/>
        <a:p>
          <a:endParaRPr lang="bg-BG" sz="2000" b="0"/>
        </a:p>
      </dgm:t>
    </dgm:pt>
    <dgm:pt modelId="{02D12DE5-8212-4893-BE82-E96C0EFD8055}" type="sibTrans" cxnId="{D852FC77-FB16-4B56-8B0C-ED8805E76509}">
      <dgm:prSet/>
      <dgm:spPr/>
      <dgm:t>
        <a:bodyPr/>
        <a:lstStyle/>
        <a:p>
          <a:endParaRPr lang="bg-BG"/>
        </a:p>
      </dgm:t>
    </dgm:pt>
    <dgm:pt modelId="{EE7CA05D-BB5E-4B84-9DBE-70E01D8575A9}">
      <dgm:prSet custT="1"/>
      <dgm:spPr/>
      <dgm:t>
        <a:bodyPr/>
        <a:lstStyle/>
        <a:p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 НА ТРАНСПОРТ НА ОПАСНИ ТОВАРИ</a:t>
          </a:r>
          <a:endParaRPr lang="bg-BG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0D5DA-025F-46C1-9F42-2806797301C5}" type="parTrans" cxnId="{DF901261-C87E-4518-9E58-517331BB44A2}">
      <dgm:prSet/>
      <dgm:spPr/>
      <dgm:t>
        <a:bodyPr/>
        <a:lstStyle/>
        <a:p>
          <a:endParaRPr lang="bg-BG" sz="2000" b="0"/>
        </a:p>
      </dgm:t>
    </dgm:pt>
    <dgm:pt modelId="{021DD335-559F-43E3-B32C-585C67C05836}" type="sibTrans" cxnId="{DF901261-C87E-4518-9E58-517331BB44A2}">
      <dgm:prSet/>
      <dgm:spPr/>
      <dgm:t>
        <a:bodyPr/>
        <a:lstStyle/>
        <a:p>
          <a:endParaRPr lang="bg-BG"/>
        </a:p>
      </dgm:t>
    </dgm:pt>
    <dgm:pt modelId="{4C7FD9C9-04DE-4E29-BC91-BCF84B9137DA}">
      <dgm:prSet custT="1"/>
      <dgm:spPr/>
      <dgm:t>
        <a:bodyPr/>
        <a:lstStyle/>
        <a:p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СЪДЕЙСТВИЕ ЗА ДВИЖЕНИЕ НА ВЛАКОВЕ СЪС СПЕЦИАЛНО ЗНАЧЕНИЕ</a:t>
          </a:r>
          <a:endParaRPr lang="bg-BG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6AE2D-034E-49B1-AF6C-455EC30DDEF5}" type="parTrans" cxnId="{0C1F7495-EDE9-48CD-B6BC-C24CF12D9318}">
      <dgm:prSet/>
      <dgm:spPr/>
      <dgm:t>
        <a:bodyPr/>
        <a:lstStyle/>
        <a:p>
          <a:endParaRPr lang="bg-BG" sz="2000" b="0"/>
        </a:p>
      </dgm:t>
    </dgm:pt>
    <dgm:pt modelId="{16BD3F73-0F38-4EB7-8A3C-1A79B3C752BC}" type="sibTrans" cxnId="{0C1F7495-EDE9-48CD-B6BC-C24CF12D9318}">
      <dgm:prSet/>
      <dgm:spPr/>
      <dgm:t>
        <a:bodyPr/>
        <a:lstStyle/>
        <a:p>
          <a:endParaRPr lang="bg-BG"/>
        </a:p>
      </dgm:t>
    </dgm:pt>
    <dgm:pt modelId="{2F1803FE-0F42-4F19-8C91-35BD862A47D2}" type="pres">
      <dgm:prSet presAssocID="{2453F805-A7C0-4E7A-A2CB-5BFFA7A39B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99DE770F-0A3B-4E90-A1C7-52D4BCBADE2F}" type="pres">
      <dgm:prSet presAssocID="{0FA2A892-E2F5-4E3B-BDC1-C07661ACB791}" presName="hierRoot1" presStyleCnt="0"/>
      <dgm:spPr/>
      <dgm:t>
        <a:bodyPr/>
        <a:lstStyle/>
        <a:p>
          <a:endParaRPr lang="bg-BG"/>
        </a:p>
      </dgm:t>
    </dgm:pt>
    <dgm:pt modelId="{DD85A2A9-68FE-4631-B315-3B6E31DAACC6}" type="pres">
      <dgm:prSet presAssocID="{0FA2A892-E2F5-4E3B-BDC1-C07661ACB791}" presName="composite" presStyleCnt="0"/>
      <dgm:spPr/>
      <dgm:t>
        <a:bodyPr/>
        <a:lstStyle/>
        <a:p>
          <a:endParaRPr lang="bg-BG"/>
        </a:p>
      </dgm:t>
    </dgm:pt>
    <dgm:pt modelId="{50D53AAA-0CEF-429A-A748-8791D7A0472E}" type="pres">
      <dgm:prSet presAssocID="{0FA2A892-E2F5-4E3B-BDC1-C07661ACB791}" presName="background" presStyleLbl="node0" presStyleIdx="0" presStyleCnt="1"/>
      <dgm:spPr/>
      <dgm:t>
        <a:bodyPr/>
        <a:lstStyle/>
        <a:p>
          <a:endParaRPr lang="bg-BG"/>
        </a:p>
      </dgm:t>
    </dgm:pt>
    <dgm:pt modelId="{CD93C8CF-6E76-4C30-9C68-58F36677EC4E}" type="pres">
      <dgm:prSet presAssocID="{0FA2A892-E2F5-4E3B-BDC1-C07661ACB791}" presName="text" presStyleLbl="fgAcc0" presStyleIdx="0" presStyleCnt="1" custScaleX="20681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724E2B0-A301-45A0-A8CE-4A8774A787E5}" type="pres">
      <dgm:prSet presAssocID="{0FA2A892-E2F5-4E3B-BDC1-C07661ACB791}" presName="hierChild2" presStyleCnt="0"/>
      <dgm:spPr/>
      <dgm:t>
        <a:bodyPr/>
        <a:lstStyle/>
        <a:p>
          <a:endParaRPr lang="bg-BG"/>
        </a:p>
      </dgm:t>
    </dgm:pt>
    <dgm:pt modelId="{E4E7CFBE-2EEE-4273-9AC3-961DA4A383DF}" type="pres">
      <dgm:prSet presAssocID="{E8924008-6B17-4EB5-9A46-19B652B1FDA7}" presName="Name10" presStyleLbl="parChTrans1D2" presStyleIdx="0" presStyleCnt="3" custSzX="2489837"/>
      <dgm:spPr/>
      <dgm:t>
        <a:bodyPr/>
        <a:lstStyle/>
        <a:p>
          <a:endParaRPr lang="bg-BG"/>
        </a:p>
      </dgm:t>
    </dgm:pt>
    <dgm:pt modelId="{9F6CE1F7-9805-46CC-9B7F-8878A88CC1D7}" type="pres">
      <dgm:prSet presAssocID="{AE8441A8-D6E9-4473-BF43-403CD7412BC6}" presName="hierRoot2" presStyleCnt="0"/>
      <dgm:spPr/>
      <dgm:t>
        <a:bodyPr/>
        <a:lstStyle/>
        <a:p>
          <a:endParaRPr lang="bg-BG"/>
        </a:p>
      </dgm:t>
    </dgm:pt>
    <dgm:pt modelId="{94302158-DBD6-4970-80A3-B8DA8CBF0C67}" type="pres">
      <dgm:prSet presAssocID="{AE8441A8-D6E9-4473-BF43-403CD7412BC6}" presName="composite2" presStyleCnt="0"/>
      <dgm:spPr/>
      <dgm:t>
        <a:bodyPr/>
        <a:lstStyle/>
        <a:p>
          <a:endParaRPr lang="bg-BG"/>
        </a:p>
      </dgm:t>
    </dgm:pt>
    <dgm:pt modelId="{E3EE0D65-75AB-4F57-AA1B-AF2C3D163A82}" type="pres">
      <dgm:prSet presAssocID="{AE8441A8-D6E9-4473-BF43-403CD7412BC6}" presName="background2" presStyleLbl="node2" presStyleIdx="0" presStyleCnt="3"/>
      <dgm:spPr/>
      <dgm:t>
        <a:bodyPr/>
        <a:lstStyle/>
        <a:p>
          <a:endParaRPr lang="bg-BG"/>
        </a:p>
      </dgm:t>
    </dgm:pt>
    <dgm:pt modelId="{092D2DA2-6BEC-4923-9841-F282F5DE0752}" type="pres">
      <dgm:prSet presAssocID="{AE8441A8-D6E9-4473-BF43-403CD7412BC6}" presName="text2" presStyleLbl="fgAcc2" presStyleIdx="0" presStyleCnt="3" custScaleX="11674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420FFF8-216B-4310-B341-5A1545EB69F1}" type="pres">
      <dgm:prSet presAssocID="{AE8441A8-D6E9-4473-BF43-403CD7412BC6}" presName="hierChild3" presStyleCnt="0"/>
      <dgm:spPr/>
      <dgm:t>
        <a:bodyPr/>
        <a:lstStyle/>
        <a:p>
          <a:endParaRPr lang="bg-BG"/>
        </a:p>
      </dgm:t>
    </dgm:pt>
    <dgm:pt modelId="{BDA5CF49-F647-4C4A-A8D4-66D4FE412776}" type="pres">
      <dgm:prSet presAssocID="{34BA3B81-FF7F-4973-8248-FFCE6BFC1A0A}" presName="Name10" presStyleLbl="parChTrans1D2" presStyleIdx="1" presStyleCnt="3" custSzX="106750"/>
      <dgm:spPr/>
      <dgm:t>
        <a:bodyPr/>
        <a:lstStyle/>
        <a:p>
          <a:endParaRPr lang="bg-BG"/>
        </a:p>
      </dgm:t>
    </dgm:pt>
    <dgm:pt modelId="{ED881231-FBD8-42D4-B2C2-3E6972B934DB}" type="pres">
      <dgm:prSet presAssocID="{00A42919-8896-4893-83B3-FF60E389C498}" presName="hierRoot2" presStyleCnt="0"/>
      <dgm:spPr/>
      <dgm:t>
        <a:bodyPr/>
        <a:lstStyle/>
        <a:p>
          <a:endParaRPr lang="bg-BG"/>
        </a:p>
      </dgm:t>
    </dgm:pt>
    <dgm:pt modelId="{AE7D20B6-F4AB-48F5-AA9D-AFDD0CBCA112}" type="pres">
      <dgm:prSet presAssocID="{00A42919-8896-4893-83B3-FF60E389C498}" presName="composite2" presStyleCnt="0"/>
      <dgm:spPr/>
      <dgm:t>
        <a:bodyPr/>
        <a:lstStyle/>
        <a:p>
          <a:endParaRPr lang="bg-BG"/>
        </a:p>
      </dgm:t>
    </dgm:pt>
    <dgm:pt modelId="{E11A35CC-F1A2-4419-A615-BF2BA7F8067F}" type="pres">
      <dgm:prSet presAssocID="{00A42919-8896-4893-83B3-FF60E389C498}" presName="background2" presStyleLbl="node2" presStyleIdx="1" presStyleCnt="3"/>
      <dgm:spPr/>
      <dgm:t>
        <a:bodyPr/>
        <a:lstStyle/>
        <a:p>
          <a:endParaRPr lang="bg-BG"/>
        </a:p>
      </dgm:t>
    </dgm:pt>
    <dgm:pt modelId="{E84AABDD-2A15-4121-9DE3-21FEC8178EF8}" type="pres">
      <dgm:prSet presAssocID="{00A42919-8896-4893-83B3-FF60E389C498}" presName="text2" presStyleLbl="fgAcc2" presStyleIdx="1" presStyleCnt="3" custScaleX="11674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97BE3764-4D63-4399-B465-8606D31C40C1}" type="pres">
      <dgm:prSet presAssocID="{00A42919-8896-4893-83B3-FF60E389C498}" presName="hierChild3" presStyleCnt="0"/>
      <dgm:spPr/>
      <dgm:t>
        <a:bodyPr/>
        <a:lstStyle/>
        <a:p>
          <a:endParaRPr lang="bg-BG"/>
        </a:p>
      </dgm:t>
    </dgm:pt>
    <dgm:pt modelId="{B828DE5E-7078-491D-9B80-283F7A74A7A1}" type="pres">
      <dgm:prSet presAssocID="{D18AE1EA-BC9E-4CB7-A3F9-752C40DA207B}" presName="Name10" presStyleLbl="parChTrans1D2" presStyleIdx="2" presStyleCnt="3" custSzX="2489837"/>
      <dgm:spPr/>
      <dgm:t>
        <a:bodyPr/>
        <a:lstStyle/>
        <a:p>
          <a:endParaRPr lang="bg-BG"/>
        </a:p>
      </dgm:t>
    </dgm:pt>
    <dgm:pt modelId="{3311BF25-8A74-4D04-9ED8-8CAFFD9C91B4}" type="pres">
      <dgm:prSet presAssocID="{8DB5EC03-AB42-4DAB-BD05-EE7D8F46A342}" presName="hierRoot2" presStyleCnt="0"/>
      <dgm:spPr/>
      <dgm:t>
        <a:bodyPr/>
        <a:lstStyle/>
        <a:p>
          <a:endParaRPr lang="bg-BG"/>
        </a:p>
      </dgm:t>
    </dgm:pt>
    <dgm:pt modelId="{DF4816AF-044F-4259-B5AE-1053DAE95766}" type="pres">
      <dgm:prSet presAssocID="{8DB5EC03-AB42-4DAB-BD05-EE7D8F46A342}" presName="composite2" presStyleCnt="0"/>
      <dgm:spPr/>
      <dgm:t>
        <a:bodyPr/>
        <a:lstStyle/>
        <a:p>
          <a:endParaRPr lang="bg-BG"/>
        </a:p>
      </dgm:t>
    </dgm:pt>
    <dgm:pt modelId="{C0EF1ADE-2C73-4DA3-8E17-BDC09037E8D5}" type="pres">
      <dgm:prSet presAssocID="{8DB5EC03-AB42-4DAB-BD05-EE7D8F46A342}" presName="background2" presStyleLbl="node2" presStyleIdx="2" presStyleCnt="3"/>
      <dgm:spPr/>
      <dgm:t>
        <a:bodyPr/>
        <a:lstStyle/>
        <a:p>
          <a:endParaRPr lang="bg-BG"/>
        </a:p>
      </dgm:t>
    </dgm:pt>
    <dgm:pt modelId="{24827DFF-753F-4545-BB4A-769B5F623A06}" type="pres">
      <dgm:prSet presAssocID="{8DB5EC03-AB42-4DAB-BD05-EE7D8F46A342}" presName="text2" presStyleLbl="fgAcc2" presStyleIdx="2" presStyleCnt="3" custScaleX="11674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B251688B-6C3F-4E4B-8252-4FC3987FDFC7}" type="pres">
      <dgm:prSet presAssocID="{8DB5EC03-AB42-4DAB-BD05-EE7D8F46A342}" presName="hierChild3" presStyleCnt="0"/>
      <dgm:spPr/>
      <dgm:t>
        <a:bodyPr/>
        <a:lstStyle/>
        <a:p>
          <a:endParaRPr lang="bg-BG"/>
        </a:p>
      </dgm:t>
    </dgm:pt>
    <dgm:pt modelId="{E27B6B09-A7F3-4ADE-A965-D87F714DE427}" type="pres">
      <dgm:prSet presAssocID="{CF30D5DA-025F-46C1-9F42-2806797301C5}" presName="Name17" presStyleLbl="parChTrans1D3" presStyleIdx="0" presStyleCnt="2" custSzX="1244918"/>
      <dgm:spPr/>
      <dgm:t>
        <a:bodyPr/>
        <a:lstStyle/>
        <a:p>
          <a:endParaRPr lang="bg-BG"/>
        </a:p>
      </dgm:t>
    </dgm:pt>
    <dgm:pt modelId="{2ACA6631-DAC8-4354-B5AC-FAE7DC119189}" type="pres">
      <dgm:prSet presAssocID="{EE7CA05D-BB5E-4B84-9DBE-70E01D8575A9}" presName="hierRoot3" presStyleCnt="0"/>
      <dgm:spPr/>
      <dgm:t>
        <a:bodyPr/>
        <a:lstStyle/>
        <a:p>
          <a:endParaRPr lang="bg-BG"/>
        </a:p>
      </dgm:t>
    </dgm:pt>
    <dgm:pt modelId="{67AE9C58-CACF-4FDD-9EEB-380C3B4C9313}" type="pres">
      <dgm:prSet presAssocID="{EE7CA05D-BB5E-4B84-9DBE-70E01D8575A9}" presName="composite3" presStyleCnt="0"/>
      <dgm:spPr/>
      <dgm:t>
        <a:bodyPr/>
        <a:lstStyle/>
        <a:p>
          <a:endParaRPr lang="bg-BG"/>
        </a:p>
      </dgm:t>
    </dgm:pt>
    <dgm:pt modelId="{777EB743-2198-47A8-9D7E-83029435FCA6}" type="pres">
      <dgm:prSet presAssocID="{EE7CA05D-BB5E-4B84-9DBE-70E01D8575A9}" presName="background3" presStyleLbl="node3" presStyleIdx="0" presStyleCnt="2"/>
      <dgm:spPr/>
      <dgm:t>
        <a:bodyPr/>
        <a:lstStyle/>
        <a:p>
          <a:endParaRPr lang="bg-BG"/>
        </a:p>
      </dgm:t>
    </dgm:pt>
    <dgm:pt modelId="{AE33DE0E-FAE9-4ACB-98AF-F2A5767C8B6B}" type="pres">
      <dgm:prSet presAssocID="{EE7CA05D-BB5E-4B84-9DBE-70E01D8575A9}" presName="text3" presStyleLbl="fgAcc3" presStyleIdx="0" presStyleCnt="2" custScaleX="11674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ADC56E2-29F8-4D8E-AB20-BFEC8133588D}" type="pres">
      <dgm:prSet presAssocID="{EE7CA05D-BB5E-4B84-9DBE-70E01D8575A9}" presName="hierChild4" presStyleCnt="0"/>
      <dgm:spPr/>
      <dgm:t>
        <a:bodyPr/>
        <a:lstStyle/>
        <a:p>
          <a:endParaRPr lang="bg-BG"/>
        </a:p>
      </dgm:t>
    </dgm:pt>
    <dgm:pt modelId="{1DBD4470-CC8F-42EA-BD15-DD1244C1A931}" type="pres">
      <dgm:prSet presAssocID="{4376AE2D-034E-49B1-AF6C-455EC30DDEF5}" presName="Name17" presStyleLbl="parChTrans1D3" presStyleIdx="1" presStyleCnt="2" custSzX="1244918"/>
      <dgm:spPr/>
      <dgm:t>
        <a:bodyPr/>
        <a:lstStyle/>
        <a:p>
          <a:endParaRPr lang="bg-BG"/>
        </a:p>
      </dgm:t>
    </dgm:pt>
    <dgm:pt modelId="{65448DE6-4EEF-4C4B-B829-2D329A4E0866}" type="pres">
      <dgm:prSet presAssocID="{4C7FD9C9-04DE-4E29-BC91-BCF84B9137DA}" presName="hierRoot3" presStyleCnt="0"/>
      <dgm:spPr/>
      <dgm:t>
        <a:bodyPr/>
        <a:lstStyle/>
        <a:p>
          <a:endParaRPr lang="bg-BG"/>
        </a:p>
      </dgm:t>
    </dgm:pt>
    <dgm:pt modelId="{B9DA01F5-0BA8-46CA-9287-704CCC487B1F}" type="pres">
      <dgm:prSet presAssocID="{4C7FD9C9-04DE-4E29-BC91-BCF84B9137DA}" presName="composite3" presStyleCnt="0"/>
      <dgm:spPr/>
      <dgm:t>
        <a:bodyPr/>
        <a:lstStyle/>
        <a:p>
          <a:endParaRPr lang="bg-BG"/>
        </a:p>
      </dgm:t>
    </dgm:pt>
    <dgm:pt modelId="{97D52D4E-C3FA-4810-BE81-8036BCE8F118}" type="pres">
      <dgm:prSet presAssocID="{4C7FD9C9-04DE-4E29-BC91-BCF84B9137DA}" presName="background3" presStyleLbl="node3" presStyleIdx="1" presStyleCnt="2"/>
      <dgm:spPr/>
      <dgm:t>
        <a:bodyPr/>
        <a:lstStyle/>
        <a:p>
          <a:endParaRPr lang="bg-BG"/>
        </a:p>
      </dgm:t>
    </dgm:pt>
    <dgm:pt modelId="{9003BF77-D97F-4A51-8AD7-40E3298AD541}" type="pres">
      <dgm:prSet presAssocID="{4C7FD9C9-04DE-4E29-BC91-BCF84B9137DA}" presName="text3" presStyleLbl="fgAcc3" presStyleIdx="1" presStyleCnt="2" custScaleX="11674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255ACE1-A568-4885-8D02-23A4B0A094EF}" type="pres">
      <dgm:prSet presAssocID="{4C7FD9C9-04DE-4E29-BC91-BCF84B9137DA}" presName="hierChild4" presStyleCnt="0"/>
      <dgm:spPr/>
      <dgm:t>
        <a:bodyPr/>
        <a:lstStyle/>
        <a:p>
          <a:endParaRPr lang="bg-BG"/>
        </a:p>
      </dgm:t>
    </dgm:pt>
  </dgm:ptLst>
  <dgm:cxnLst>
    <dgm:cxn modelId="{3A3295AB-8573-412B-B262-2D6CEB77C287}" type="presOf" srcId="{CF30D5DA-025F-46C1-9F42-2806797301C5}" destId="{E27B6B09-A7F3-4ADE-A965-D87F714DE427}" srcOrd="0" destOrd="0" presId="urn:microsoft.com/office/officeart/2005/8/layout/hierarchy1"/>
    <dgm:cxn modelId="{641EB02D-5276-49F6-9CFF-93191CF8FC27}" type="presOf" srcId="{0FA2A892-E2F5-4E3B-BDC1-C07661ACB791}" destId="{CD93C8CF-6E76-4C30-9C68-58F36677EC4E}" srcOrd="0" destOrd="0" presId="urn:microsoft.com/office/officeart/2005/8/layout/hierarchy1"/>
    <dgm:cxn modelId="{119C446D-FD99-49E3-A0C1-634CBE12AA09}" type="presOf" srcId="{34BA3B81-FF7F-4973-8248-FFCE6BFC1A0A}" destId="{BDA5CF49-F647-4C4A-A8D4-66D4FE412776}" srcOrd="0" destOrd="0" presId="urn:microsoft.com/office/officeart/2005/8/layout/hierarchy1"/>
    <dgm:cxn modelId="{6C376D2E-A561-409D-A793-A16CA8A22446}" type="presOf" srcId="{D18AE1EA-BC9E-4CB7-A3F9-752C40DA207B}" destId="{B828DE5E-7078-491D-9B80-283F7A74A7A1}" srcOrd="0" destOrd="0" presId="urn:microsoft.com/office/officeart/2005/8/layout/hierarchy1"/>
    <dgm:cxn modelId="{D852FC77-FB16-4B56-8B0C-ED8805E76509}" srcId="{0FA2A892-E2F5-4E3B-BDC1-C07661ACB791}" destId="{8DB5EC03-AB42-4DAB-BD05-EE7D8F46A342}" srcOrd="2" destOrd="0" parTransId="{D18AE1EA-BC9E-4CB7-A3F9-752C40DA207B}" sibTransId="{02D12DE5-8212-4893-BE82-E96C0EFD8055}"/>
    <dgm:cxn modelId="{6F890424-3B86-4EBD-A14B-2455244D5E68}" srcId="{0FA2A892-E2F5-4E3B-BDC1-C07661ACB791}" destId="{00A42919-8896-4893-83B3-FF60E389C498}" srcOrd="1" destOrd="0" parTransId="{34BA3B81-FF7F-4973-8248-FFCE6BFC1A0A}" sibTransId="{A1919561-65A1-4708-92DA-9FF4EE8F7CE0}"/>
    <dgm:cxn modelId="{0522275A-C0DB-4F19-8266-C2224C73FEAC}" srcId="{2453F805-A7C0-4E7A-A2CB-5BFFA7A39BA1}" destId="{0FA2A892-E2F5-4E3B-BDC1-C07661ACB791}" srcOrd="0" destOrd="0" parTransId="{57C818C2-1B20-45E7-8D40-EF1AC18D8879}" sibTransId="{6C96DB9F-857D-462D-9E23-10038134D3A7}"/>
    <dgm:cxn modelId="{0C1F7495-EDE9-48CD-B6BC-C24CF12D9318}" srcId="{8DB5EC03-AB42-4DAB-BD05-EE7D8F46A342}" destId="{4C7FD9C9-04DE-4E29-BC91-BCF84B9137DA}" srcOrd="1" destOrd="0" parTransId="{4376AE2D-034E-49B1-AF6C-455EC30DDEF5}" sibTransId="{16BD3F73-0F38-4EB7-8A3C-1A79B3C752BC}"/>
    <dgm:cxn modelId="{2D278029-22C2-4715-B5A8-9DD594773835}" type="presOf" srcId="{4376AE2D-034E-49B1-AF6C-455EC30DDEF5}" destId="{1DBD4470-CC8F-42EA-BD15-DD1244C1A931}" srcOrd="0" destOrd="0" presId="urn:microsoft.com/office/officeart/2005/8/layout/hierarchy1"/>
    <dgm:cxn modelId="{DF901261-C87E-4518-9E58-517331BB44A2}" srcId="{8DB5EC03-AB42-4DAB-BD05-EE7D8F46A342}" destId="{EE7CA05D-BB5E-4B84-9DBE-70E01D8575A9}" srcOrd="0" destOrd="0" parTransId="{CF30D5DA-025F-46C1-9F42-2806797301C5}" sibTransId="{021DD335-559F-43E3-B32C-585C67C05836}"/>
    <dgm:cxn modelId="{344365E1-298C-4F71-8864-A78D4FE4C179}" type="presOf" srcId="{E8924008-6B17-4EB5-9A46-19B652B1FDA7}" destId="{E4E7CFBE-2EEE-4273-9AC3-961DA4A383DF}" srcOrd="0" destOrd="0" presId="urn:microsoft.com/office/officeart/2005/8/layout/hierarchy1"/>
    <dgm:cxn modelId="{71495349-57F1-4A1C-8C11-7E12099547B2}" type="presOf" srcId="{4C7FD9C9-04DE-4E29-BC91-BCF84B9137DA}" destId="{9003BF77-D97F-4A51-8AD7-40E3298AD541}" srcOrd="0" destOrd="0" presId="urn:microsoft.com/office/officeart/2005/8/layout/hierarchy1"/>
    <dgm:cxn modelId="{17211773-CE05-42DD-910A-446B8DEE6E18}" srcId="{0FA2A892-E2F5-4E3B-BDC1-C07661ACB791}" destId="{AE8441A8-D6E9-4473-BF43-403CD7412BC6}" srcOrd="0" destOrd="0" parTransId="{E8924008-6B17-4EB5-9A46-19B652B1FDA7}" sibTransId="{17179D9B-0D5A-4D11-8CFE-C1161E1CB428}"/>
    <dgm:cxn modelId="{4D0D1D7E-AD9D-4D82-938E-E84D23C2BA5E}" type="presOf" srcId="{AE8441A8-D6E9-4473-BF43-403CD7412BC6}" destId="{092D2DA2-6BEC-4923-9841-F282F5DE0752}" srcOrd="0" destOrd="0" presId="urn:microsoft.com/office/officeart/2005/8/layout/hierarchy1"/>
    <dgm:cxn modelId="{58010231-4BEF-460D-BF3F-456DF70B3083}" type="presOf" srcId="{2453F805-A7C0-4E7A-A2CB-5BFFA7A39BA1}" destId="{2F1803FE-0F42-4F19-8C91-35BD862A47D2}" srcOrd="0" destOrd="0" presId="urn:microsoft.com/office/officeart/2005/8/layout/hierarchy1"/>
    <dgm:cxn modelId="{7990CC19-91DC-4879-B2FA-DCD21508A7FA}" type="presOf" srcId="{00A42919-8896-4893-83B3-FF60E389C498}" destId="{E84AABDD-2A15-4121-9DE3-21FEC8178EF8}" srcOrd="0" destOrd="0" presId="urn:microsoft.com/office/officeart/2005/8/layout/hierarchy1"/>
    <dgm:cxn modelId="{96010C01-D5D6-42A6-8446-2A020D585802}" type="presOf" srcId="{EE7CA05D-BB5E-4B84-9DBE-70E01D8575A9}" destId="{AE33DE0E-FAE9-4ACB-98AF-F2A5767C8B6B}" srcOrd="0" destOrd="0" presId="urn:microsoft.com/office/officeart/2005/8/layout/hierarchy1"/>
    <dgm:cxn modelId="{98D5AF7C-E5D5-4077-9AD5-4ED25F4E6FB5}" type="presOf" srcId="{8DB5EC03-AB42-4DAB-BD05-EE7D8F46A342}" destId="{24827DFF-753F-4545-BB4A-769B5F623A06}" srcOrd="0" destOrd="0" presId="urn:microsoft.com/office/officeart/2005/8/layout/hierarchy1"/>
    <dgm:cxn modelId="{75ECFFBD-3BC9-454C-ABC8-13CCF94A0291}" type="presParOf" srcId="{2F1803FE-0F42-4F19-8C91-35BD862A47D2}" destId="{99DE770F-0A3B-4E90-A1C7-52D4BCBADE2F}" srcOrd="0" destOrd="0" presId="urn:microsoft.com/office/officeart/2005/8/layout/hierarchy1"/>
    <dgm:cxn modelId="{7A8D63D2-FB34-46AE-9AC9-B9790F4A497D}" type="presParOf" srcId="{99DE770F-0A3B-4E90-A1C7-52D4BCBADE2F}" destId="{DD85A2A9-68FE-4631-B315-3B6E31DAACC6}" srcOrd="0" destOrd="0" presId="urn:microsoft.com/office/officeart/2005/8/layout/hierarchy1"/>
    <dgm:cxn modelId="{0F712EEC-FCBD-4122-8C70-235DB988043B}" type="presParOf" srcId="{DD85A2A9-68FE-4631-B315-3B6E31DAACC6}" destId="{50D53AAA-0CEF-429A-A748-8791D7A0472E}" srcOrd="0" destOrd="0" presId="urn:microsoft.com/office/officeart/2005/8/layout/hierarchy1"/>
    <dgm:cxn modelId="{FF696469-A220-455E-B322-CE1EE9DC8ADA}" type="presParOf" srcId="{DD85A2A9-68FE-4631-B315-3B6E31DAACC6}" destId="{CD93C8CF-6E76-4C30-9C68-58F36677EC4E}" srcOrd="1" destOrd="0" presId="urn:microsoft.com/office/officeart/2005/8/layout/hierarchy1"/>
    <dgm:cxn modelId="{F38E9823-CF52-434F-B15D-19D2AAC8A5B4}" type="presParOf" srcId="{99DE770F-0A3B-4E90-A1C7-52D4BCBADE2F}" destId="{0724E2B0-A301-45A0-A8CE-4A8774A787E5}" srcOrd="1" destOrd="0" presId="urn:microsoft.com/office/officeart/2005/8/layout/hierarchy1"/>
    <dgm:cxn modelId="{853409EB-54E5-4696-8469-F8199C85E139}" type="presParOf" srcId="{0724E2B0-A301-45A0-A8CE-4A8774A787E5}" destId="{E4E7CFBE-2EEE-4273-9AC3-961DA4A383DF}" srcOrd="0" destOrd="0" presId="urn:microsoft.com/office/officeart/2005/8/layout/hierarchy1"/>
    <dgm:cxn modelId="{29C17466-7805-4157-A19E-DDD9CCE6F1D0}" type="presParOf" srcId="{0724E2B0-A301-45A0-A8CE-4A8774A787E5}" destId="{9F6CE1F7-9805-46CC-9B7F-8878A88CC1D7}" srcOrd="1" destOrd="0" presId="urn:microsoft.com/office/officeart/2005/8/layout/hierarchy1"/>
    <dgm:cxn modelId="{FAEF505D-5BAB-456C-BE58-9A43C18E7FBA}" type="presParOf" srcId="{9F6CE1F7-9805-46CC-9B7F-8878A88CC1D7}" destId="{94302158-DBD6-4970-80A3-B8DA8CBF0C67}" srcOrd="0" destOrd="0" presId="urn:microsoft.com/office/officeart/2005/8/layout/hierarchy1"/>
    <dgm:cxn modelId="{17A6CAB9-44EA-4779-A120-8CBAC8287E94}" type="presParOf" srcId="{94302158-DBD6-4970-80A3-B8DA8CBF0C67}" destId="{E3EE0D65-75AB-4F57-AA1B-AF2C3D163A82}" srcOrd="0" destOrd="0" presId="urn:microsoft.com/office/officeart/2005/8/layout/hierarchy1"/>
    <dgm:cxn modelId="{1DF2A1FA-26C0-48DF-A4C2-670F031DA533}" type="presParOf" srcId="{94302158-DBD6-4970-80A3-B8DA8CBF0C67}" destId="{092D2DA2-6BEC-4923-9841-F282F5DE0752}" srcOrd="1" destOrd="0" presId="urn:microsoft.com/office/officeart/2005/8/layout/hierarchy1"/>
    <dgm:cxn modelId="{D69F13D2-DA4A-4EC4-9138-246CE56A30C8}" type="presParOf" srcId="{9F6CE1F7-9805-46CC-9B7F-8878A88CC1D7}" destId="{F420FFF8-216B-4310-B341-5A1545EB69F1}" srcOrd="1" destOrd="0" presId="urn:microsoft.com/office/officeart/2005/8/layout/hierarchy1"/>
    <dgm:cxn modelId="{2D9104C3-5089-40D0-8E26-6F6BD0BEF246}" type="presParOf" srcId="{0724E2B0-A301-45A0-A8CE-4A8774A787E5}" destId="{BDA5CF49-F647-4C4A-A8D4-66D4FE412776}" srcOrd="2" destOrd="0" presId="urn:microsoft.com/office/officeart/2005/8/layout/hierarchy1"/>
    <dgm:cxn modelId="{63E86581-6DD8-4AA4-B445-533FCF18AE52}" type="presParOf" srcId="{0724E2B0-A301-45A0-A8CE-4A8774A787E5}" destId="{ED881231-FBD8-42D4-B2C2-3E6972B934DB}" srcOrd="3" destOrd="0" presId="urn:microsoft.com/office/officeart/2005/8/layout/hierarchy1"/>
    <dgm:cxn modelId="{BDE18247-784C-4438-B88E-7F9E6E9E48C2}" type="presParOf" srcId="{ED881231-FBD8-42D4-B2C2-3E6972B934DB}" destId="{AE7D20B6-F4AB-48F5-AA9D-AFDD0CBCA112}" srcOrd="0" destOrd="0" presId="urn:microsoft.com/office/officeart/2005/8/layout/hierarchy1"/>
    <dgm:cxn modelId="{CF5CD7BA-C39C-4245-B1F9-6EDA7827D0D0}" type="presParOf" srcId="{AE7D20B6-F4AB-48F5-AA9D-AFDD0CBCA112}" destId="{E11A35CC-F1A2-4419-A615-BF2BA7F8067F}" srcOrd="0" destOrd="0" presId="urn:microsoft.com/office/officeart/2005/8/layout/hierarchy1"/>
    <dgm:cxn modelId="{86C2052D-1DDD-476C-B315-EB68C9391AEC}" type="presParOf" srcId="{AE7D20B6-F4AB-48F5-AA9D-AFDD0CBCA112}" destId="{E84AABDD-2A15-4121-9DE3-21FEC8178EF8}" srcOrd="1" destOrd="0" presId="urn:microsoft.com/office/officeart/2005/8/layout/hierarchy1"/>
    <dgm:cxn modelId="{428E3D3C-9AA3-41CC-9786-C99B93EF4C28}" type="presParOf" srcId="{ED881231-FBD8-42D4-B2C2-3E6972B934DB}" destId="{97BE3764-4D63-4399-B465-8606D31C40C1}" srcOrd="1" destOrd="0" presId="urn:microsoft.com/office/officeart/2005/8/layout/hierarchy1"/>
    <dgm:cxn modelId="{8277C6D6-69D7-4AED-86F9-BDB3ECD23D76}" type="presParOf" srcId="{0724E2B0-A301-45A0-A8CE-4A8774A787E5}" destId="{B828DE5E-7078-491D-9B80-283F7A74A7A1}" srcOrd="4" destOrd="0" presId="urn:microsoft.com/office/officeart/2005/8/layout/hierarchy1"/>
    <dgm:cxn modelId="{21BEE3BF-55A8-4DBC-A651-DAA1E50318BE}" type="presParOf" srcId="{0724E2B0-A301-45A0-A8CE-4A8774A787E5}" destId="{3311BF25-8A74-4D04-9ED8-8CAFFD9C91B4}" srcOrd="5" destOrd="0" presId="urn:microsoft.com/office/officeart/2005/8/layout/hierarchy1"/>
    <dgm:cxn modelId="{359F828A-2A23-4118-8F70-E38AF67C159D}" type="presParOf" srcId="{3311BF25-8A74-4D04-9ED8-8CAFFD9C91B4}" destId="{DF4816AF-044F-4259-B5AE-1053DAE95766}" srcOrd="0" destOrd="0" presId="urn:microsoft.com/office/officeart/2005/8/layout/hierarchy1"/>
    <dgm:cxn modelId="{7674C388-64C2-45F4-BA33-8F1F9503979D}" type="presParOf" srcId="{DF4816AF-044F-4259-B5AE-1053DAE95766}" destId="{C0EF1ADE-2C73-4DA3-8E17-BDC09037E8D5}" srcOrd="0" destOrd="0" presId="urn:microsoft.com/office/officeart/2005/8/layout/hierarchy1"/>
    <dgm:cxn modelId="{9FBDA8BE-6DF7-4E52-9C4F-9422A1B5BE18}" type="presParOf" srcId="{DF4816AF-044F-4259-B5AE-1053DAE95766}" destId="{24827DFF-753F-4545-BB4A-769B5F623A06}" srcOrd="1" destOrd="0" presId="urn:microsoft.com/office/officeart/2005/8/layout/hierarchy1"/>
    <dgm:cxn modelId="{F86D7608-8244-4F1D-BAFB-F472FA880ADC}" type="presParOf" srcId="{3311BF25-8A74-4D04-9ED8-8CAFFD9C91B4}" destId="{B251688B-6C3F-4E4B-8252-4FC3987FDFC7}" srcOrd="1" destOrd="0" presId="urn:microsoft.com/office/officeart/2005/8/layout/hierarchy1"/>
    <dgm:cxn modelId="{2728184E-D7EC-4431-B6B8-8DBB1B1BFAE3}" type="presParOf" srcId="{B251688B-6C3F-4E4B-8252-4FC3987FDFC7}" destId="{E27B6B09-A7F3-4ADE-A965-D87F714DE427}" srcOrd="0" destOrd="0" presId="urn:microsoft.com/office/officeart/2005/8/layout/hierarchy1"/>
    <dgm:cxn modelId="{0D99FAEA-7CE5-4BBE-926A-F88B45332F4D}" type="presParOf" srcId="{B251688B-6C3F-4E4B-8252-4FC3987FDFC7}" destId="{2ACA6631-DAC8-4354-B5AC-FAE7DC119189}" srcOrd="1" destOrd="0" presId="urn:microsoft.com/office/officeart/2005/8/layout/hierarchy1"/>
    <dgm:cxn modelId="{F8603618-ABD6-44CA-898B-40878420FBEA}" type="presParOf" srcId="{2ACA6631-DAC8-4354-B5AC-FAE7DC119189}" destId="{67AE9C58-CACF-4FDD-9EEB-380C3B4C9313}" srcOrd="0" destOrd="0" presId="urn:microsoft.com/office/officeart/2005/8/layout/hierarchy1"/>
    <dgm:cxn modelId="{6E212EC4-7BAB-4C4B-B5FA-BAA162A5E3C3}" type="presParOf" srcId="{67AE9C58-CACF-4FDD-9EEB-380C3B4C9313}" destId="{777EB743-2198-47A8-9D7E-83029435FCA6}" srcOrd="0" destOrd="0" presId="urn:microsoft.com/office/officeart/2005/8/layout/hierarchy1"/>
    <dgm:cxn modelId="{5E69385C-A532-4993-9DFC-620C9FDD2DE1}" type="presParOf" srcId="{67AE9C58-CACF-4FDD-9EEB-380C3B4C9313}" destId="{AE33DE0E-FAE9-4ACB-98AF-F2A5767C8B6B}" srcOrd="1" destOrd="0" presId="urn:microsoft.com/office/officeart/2005/8/layout/hierarchy1"/>
    <dgm:cxn modelId="{BB57A055-8B89-471E-ACD3-9AC5B98C02A7}" type="presParOf" srcId="{2ACA6631-DAC8-4354-B5AC-FAE7DC119189}" destId="{3ADC56E2-29F8-4D8E-AB20-BFEC8133588D}" srcOrd="1" destOrd="0" presId="urn:microsoft.com/office/officeart/2005/8/layout/hierarchy1"/>
    <dgm:cxn modelId="{6703DE10-1DB9-48D3-88C0-1A2C783CD777}" type="presParOf" srcId="{B251688B-6C3F-4E4B-8252-4FC3987FDFC7}" destId="{1DBD4470-CC8F-42EA-BD15-DD1244C1A931}" srcOrd="2" destOrd="0" presId="urn:microsoft.com/office/officeart/2005/8/layout/hierarchy1"/>
    <dgm:cxn modelId="{D10AF76D-46CE-434D-9529-C37DE236EEA2}" type="presParOf" srcId="{B251688B-6C3F-4E4B-8252-4FC3987FDFC7}" destId="{65448DE6-4EEF-4C4B-B829-2D329A4E0866}" srcOrd="3" destOrd="0" presId="urn:microsoft.com/office/officeart/2005/8/layout/hierarchy1"/>
    <dgm:cxn modelId="{133B203B-0359-4CE9-AF6A-16B1BC00307E}" type="presParOf" srcId="{65448DE6-4EEF-4C4B-B829-2D329A4E0866}" destId="{B9DA01F5-0BA8-46CA-9287-704CCC487B1F}" srcOrd="0" destOrd="0" presId="urn:microsoft.com/office/officeart/2005/8/layout/hierarchy1"/>
    <dgm:cxn modelId="{C8504BCB-ED2B-4382-8C40-EA693EAD0FAC}" type="presParOf" srcId="{B9DA01F5-0BA8-46CA-9287-704CCC487B1F}" destId="{97D52D4E-C3FA-4810-BE81-8036BCE8F118}" srcOrd="0" destOrd="0" presId="urn:microsoft.com/office/officeart/2005/8/layout/hierarchy1"/>
    <dgm:cxn modelId="{04516BCE-908E-485C-B857-E83F14B748F6}" type="presParOf" srcId="{B9DA01F5-0BA8-46CA-9287-704CCC487B1F}" destId="{9003BF77-D97F-4A51-8AD7-40E3298AD541}" srcOrd="1" destOrd="0" presId="urn:microsoft.com/office/officeart/2005/8/layout/hierarchy1"/>
    <dgm:cxn modelId="{4B84ADF8-0B4A-46A6-A601-2D11D3E47A4B}" type="presParOf" srcId="{65448DE6-4EEF-4C4B-B829-2D329A4E0866}" destId="{F255ACE1-A568-4885-8D02-23A4B0A094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CD1A1B-38FF-4BEC-8E20-47E57D406C08}" type="doc">
      <dgm:prSet loTypeId="urn:microsoft.com/office/officeart/2005/8/layout/pyramid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bg-BG"/>
        </a:p>
      </dgm:t>
    </dgm:pt>
    <dgm:pt modelId="{84313BB6-3C4E-4FD0-91F9-7B956A1B873E}">
      <dgm:prSet phldrT="[Text]" custT="1"/>
      <dgm:spPr/>
      <dgm:t>
        <a:bodyPr/>
        <a:lstStyle/>
        <a:p>
          <a:r>
            <a:rPr 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Достъп до телекомуникационни мрежи</a:t>
          </a:r>
          <a:endParaRPr lang="bg-BG" sz="1800" b="1" dirty="0"/>
        </a:p>
      </dgm:t>
    </dgm:pt>
    <dgm:pt modelId="{7C959D63-2315-4B64-8BAE-1C307A66F047}" type="parTrans" cxnId="{FA1F4636-72D9-4BE3-8F00-F1D7F410660F}">
      <dgm:prSet/>
      <dgm:spPr/>
      <dgm:t>
        <a:bodyPr/>
        <a:lstStyle/>
        <a:p>
          <a:endParaRPr lang="bg-BG"/>
        </a:p>
      </dgm:t>
    </dgm:pt>
    <dgm:pt modelId="{3525B937-54EF-4A51-837D-E5191D252C3E}" type="sibTrans" cxnId="{FA1F4636-72D9-4BE3-8F00-F1D7F410660F}">
      <dgm:prSet/>
      <dgm:spPr/>
      <dgm:t>
        <a:bodyPr/>
        <a:lstStyle/>
        <a:p>
          <a:endParaRPr lang="bg-BG"/>
        </a:p>
      </dgm:t>
    </dgm:pt>
    <dgm:pt modelId="{4C216AE5-9994-411B-AB76-CA146B318A13}">
      <dgm:prSet phldrT="[Text]" custT="1"/>
      <dgm:spPr/>
      <dgm:t>
        <a:bodyPr/>
        <a:lstStyle/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Извършване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съкратена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проба </a:t>
          </a:r>
          <a:r>
            <a:rPr 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относно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спирачките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влака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профилни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гари</a:t>
          </a:r>
          <a:endParaRPr lang="bg-BG" sz="1800" b="1" dirty="0"/>
        </a:p>
      </dgm:t>
    </dgm:pt>
    <dgm:pt modelId="{F7DAF72E-1B41-4500-BF03-AA3D74CD945A}" type="parTrans" cxnId="{A3381511-DFE7-48A1-A7AC-76C8A654FDF2}">
      <dgm:prSet/>
      <dgm:spPr/>
      <dgm:t>
        <a:bodyPr/>
        <a:lstStyle/>
        <a:p>
          <a:endParaRPr lang="bg-BG"/>
        </a:p>
      </dgm:t>
    </dgm:pt>
    <dgm:pt modelId="{B74DECF2-A6D3-4E34-9135-326B9E14047C}" type="sibTrans" cxnId="{A3381511-DFE7-48A1-A7AC-76C8A654FDF2}">
      <dgm:prSet/>
      <dgm:spPr/>
      <dgm:t>
        <a:bodyPr/>
        <a:lstStyle/>
        <a:p>
          <a:endParaRPr lang="bg-BG"/>
        </a:p>
      </dgm:t>
    </dgm:pt>
    <dgm:pt modelId="{41833381-46D6-4C02-87F7-AADB3E6BA934}">
      <dgm:prSet phldrT="[Text]" custT="1"/>
      <dgm:spPr/>
      <dgm:t>
        <a:bodyPr/>
        <a:lstStyle/>
        <a:p>
          <a:r>
            <a:rPr lang="bg-BG" sz="18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Предоставяне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достъп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информация</a:t>
          </a:r>
          <a:endParaRPr lang="bg-BG" sz="1800" b="1" dirty="0"/>
        </a:p>
      </dgm:t>
    </dgm:pt>
    <dgm:pt modelId="{54159534-1FFD-4B3B-96D5-8B8E03C5E1FA}" type="parTrans" cxnId="{52EBC754-5C51-455F-BE45-8911813EF2CE}">
      <dgm:prSet/>
      <dgm:spPr/>
      <dgm:t>
        <a:bodyPr/>
        <a:lstStyle/>
        <a:p>
          <a:endParaRPr lang="bg-BG"/>
        </a:p>
      </dgm:t>
    </dgm:pt>
    <dgm:pt modelId="{E0000B2C-1A76-4F73-AF7D-705B82CF18F6}" type="sibTrans" cxnId="{52EBC754-5C51-455F-BE45-8911813EF2CE}">
      <dgm:prSet/>
      <dgm:spPr/>
      <dgm:t>
        <a:bodyPr/>
        <a:lstStyle/>
        <a:p>
          <a:endParaRPr lang="bg-BG"/>
        </a:p>
      </dgm:t>
    </dgm:pt>
    <dgm:pt modelId="{06A5B8B0-3D4A-413F-BC60-3D3465123B0E}">
      <dgm:prSet phldrT="[Text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Билетно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обслужване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пътническите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гари</a:t>
          </a:r>
          <a:endParaRPr lang="bg-BG" sz="1800" b="1" dirty="0"/>
        </a:p>
      </dgm:t>
    </dgm:pt>
    <dgm:pt modelId="{26C85436-A897-41B8-8D35-137BDF616714}" type="parTrans" cxnId="{E1349ED8-3C7D-493F-91B7-A244F6AD2283}">
      <dgm:prSet/>
      <dgm:spPr/>
      <dgm:t>
        <a:bodyPr/>
        <a:lstStyle/>
        <a:p>
          <a:endParaRPr lang="bg-BG"/>
        </a:p>
      </dgm:t>
    </dgm:pt>
    <dgm:pt modelId="{F22F0129-EE0D-4E1A-9E5B-B661B6FF19F9}" type="sibTrans" cxnId="{E1349ED8-3C7D-493F-91B7-A244F6AD2283}">
      <dgm:prSet/>
      <dgm:spPr/>
      <dgm:t>
        <a:bodyPr/>
        <a:lstStyle/>
        <a:p>
          <a:endParaRPr lang="bg-BG"/>
        </a:p>
      </dgm:t>
    </dgm:pt>
    <dgm:pt modelId="{7CBB4DA0-D688-4C81-8075-6B7743C5125A}">
      <dgm:prSet phldrT="[Text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преглед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подвижния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състав</a:t>
          </a:r>
          <a:endParaRPr lang="bg-BG" sz="1800" b="1" dirty="0"/>
        </a:p>
      </dgm:t>
    </dgm:pt>
    <dgm:pt modelId="{5C5D3C6A-C924-48AB-A2E8-F09301F58EA5}" type="parTrans" cxnId="{6386A582-47AC-4A78-BA00-4434C7CC2E42}">
      <dgm:prSet/>
      <dgm:spPr/>
      <dgm:t>
        <a:bodyPr/>
        <a:lstStyle/>
        <a:p>
          <a:endParaRPr lang="bg-BG"/>
        </a:p>
      </dgm:t>
    </dgm:pt>
    <dgm:pt modelId="{D665C8DC-798C-4205-87D2-1F2C99E84E4C}" type="sibTrans" cxnId="{6386A582-47AC-4A78-BA00-4434C7CC2E42}">
      <dgm:prSet/>
      <dgm:spPr/>
      <dgm:t>
        <a:bodyPr/>
        <a:lstStyle/>
        <a:p>
          <a:endParaRPr lang="bg-BG"/>
        </a:p>
      </dgm:t>
    </dgm:pt>
    <dgm:pt modelId="{8BDB4CC0-37F1-4AB5-AD7A-C487E129E9A4}">
      <dgm:prSet phldrT="[Text]" custT="1"/>
      <dgm:spPr/>
      <dgm:t>
        <a:bodyPr/>
        <a:lstStyle/>
        <a:p>
          <a:r>
            <a:rPr lang="bg-BG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Услуги за тежка поддръжка</a:t>
          </a:r>
          <a:endParaRPr lang="bg-BG" sz="1800" b="1" dirty="0"/>
        </a:p>
      </dgm:t>
    </dgm:pt>
    <dgm:pt modelId="{8F46BC93-49E5-4971-80B0-713836AAFF3B}" type="parTrans" cxnId="{0C034372-8500-4AEE-BE62-D511FE0F5E4A}">
      <dgm:prSet/>
      <dgm:spPr/>
      <dgm:t>
        <a:bodyPr/>
        <a:lstStyle/>
        <a:p>
          <a:endParaRPr lang="bg-BG"/>
        </a:p>
      </dgm:t>
    </dgm:pt>
    <dgm:pt modelId="{DF327803-8475-467F-8CAD-D4F5FB22E708}" type="sibTrans" cxnId="{0C034372-8500-4AEE-BE62-D511FE0F5E4A}">
      <dgm:prSet/>
      <dgm:spPr/>
      <dgm:t>
        <a:bodyPr/>
        <a:lstStyle/>
        <a:p>
          <a:endParaRPr lang="bg-BG"/>
        </a:p>
      </dgm:t>
    </dgm:pt>
    <dgm:pt modelId="{190D2E2B-74B1-463A-88EF-A8AF6264338B}" type="pres">
      <dgm:prSet presAssocID="{C6CD1A1B-38FF-4BEC-8E20-47E57D406C0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bg-BG"/>
        </a:p>
      </dgm:t>
    </dgm:pt>
    <dgm:pt modelId="{07358729-F3CE-4A57-9D19-4963505C27E5}" type="pres">
      <dgm:prSet presAssocID="{C6CD1A1B-38FF-4BEC-8E20-47E57D406C08}" presName="pyramid" presStyleLbl="node1" presStyleIdx="0" presStyleCnt="1"/>
      <dgm:spPr/>
      <dgm:t>
        <a:bodyPr/>
        <a:lstStyle/>
        <a:p>
          <a:endParaRPr lang="bg-BG"/>
        </a:p>
      </dgm:t>
    </dgm:pt>
    <dgm:pt modelId="{B8C9D803-C157-4A81-BCBB-164CA87F9C09}" type="pres">
      <dgm:prSet presAssocID="{C6CD1A1B-38FF-4BEC-8E20-47E57D406C08}" presName="theList" presStyleCnt="0"/>
      <dgm:spPr/>
      <dgm:t>
        <a:bodyPr/>
        <a:lstStyle/>
        <a:p>
          <a:endParaRPr lang="bg-BG"/>
        </a:p>
      </dgm:t>
    </dgm:pt>
    <dgm:pt modelId="{799F82BE-432A-4DEB-AACF-40B8D7E49EC3}" type="pres">
      <dgm:prSet presAssocID="{84313BB6-3C4E-4FD0-91F9-7B956A1B873E}" presName="aNode" presStyleLbl="fgAcc1" presStyleIdx="0" presStyleCnt="6" custScaleY="1910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7E4FBBC-B806-4F3F-83DC-DAEE32C7D727}" type="pres">
      <dgm:prSet presAssocID="{84313BB6-3C4E-4FD0-91F9-7B956A1B873E}" presName="aSpace" presStyleCnt="0"/>
      <dgm:spPr/>
      <dgm:t>
        <a:bodyPr/>
        <a:lstStyle/>
        <a:p>
          <a:endParaRPr lang="bg-BG"/>
        </a:p>
      </dgm:t>
    </dgm:pt>
    <dgm:pt modelId="{023E0391-FC9D-4EC1-87DB-8DD7D91F84BA}" type="pres">
      <dgm:prSet presAssocID="{4C216AE5-9994-411B-AB76-CA146B318A13}" presName="aNode" presStyleLbl="fgAcc1" presStyleIdx="1" presStyleCnt="6" custScaleY="1910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6DF9E7D-9E59-4AD4-BE03-5371C4B941C6}" type="pres">
      <dgm:prSet presAssocID="{4C216AE5-9994-411B-AB76-CA146B318A13}" presName="aSpace" presStyleCnt="0"/>
      <dgm:spPr/>
      <dgm:t>
        <a:bodyPr/>
        <a:lstStyle/>
        <a:p>
          <a:endParaRPr lang="bg-BG"/>
        </a:p>
      </dgm:t>
    </dgm:pt>
    <dgm:pt modelId="{924CECF4-F973-4410-8DB3-BF1F067911F7}" type="pres">
      <dgm:prSet presAssocID="{41833381-46D6-4C02-87F7-AADB3E6BA934}" presName="aNode" presStyleLbl="fgAcc1" presStyleIdx="2" presStyleCnt="6" custScaleY="1910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D600025-AE2D-4E84-A184-759434D7A4AA}" type="pres">
      <dgm:prSet presAssocID="{41833381-46D6-4C02-87F7-AADB3E6BA934}" presName="aSpace" presStyleCnt="0"/>
      <dgm:spPr/>
      <dgm:t>
        <a:bodyPr/>
        <a:lstStyle/>
        <a:p>
          <a:endParaRPr lang="bg-BG"/>
        </a:p>
      </dgm:t>
    </dgm:pt>
    <dgm:pt modelId="{F09DC9BB-9AAB-4469-82F4-39B81F1D3872}" type="pres">
      <dgm:prSet presAssocID="{06A5B8B0-3D4A-413F-BC60-3D3465123B0E}" presName="aNode" presStyleLbl="fgAcc1" presStyleIdx="3" presStyleCnt="6" custScaleY="1910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CE35305-8B50-4105-BF20-D93236DA7D5C}" type="pres">
      <dgm:prSet presAssocID="{06A5B8B0-3D4A-413F-BC60-3D3465123B0E}" presName="aSpace" presStyleCnt="0"/>
      <dgm:spPr/>
      <dgm:t>
        <a:bodyPr/>
        <a:lstStyle/>
        <a:p>
          <a:endParaRPr lang="bg-BG"/>
        </a:p>
      </dgm:t>
    </dgm:pt>
    <dgm:pt modelId="{CA0FEE3F-F901-4896-9060-E4056841DBDF}" type="pres">
      <dgm:prSet presAssocID="{7CBB4DA0-D688-4C81-8075-6B7743C5125A}" presName="aNode" presStyleLbl="fgAcc1" presStyleIdx="4" presStyleCnt="6" custScaleY="1910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02EE1C-291D-4260-A130-C33B39032EB0}" type="pres">
      <dgm:prSet presAssocID="{7CBB4DA0-D688-4C81-8075-6B7743C5125A}" presName="aSpace" presStyleCnt="0"/>
      <dgm:spPr/>
      <dgm:t>
        <a:bodyPr/>
        <a:lstStyle/>
        <a:p>
          <a:endParaRPr lang="bg-BG"/>
        </a:p>
      </dgm:t>
    </dgm:pt>
    <dgm:pt modelId="{4B002085-5C05-4F58-A555-9240A590F85A}" type="pres">
      <dgm:prSet presAssocID="{8BDB4CC0-37F1-4AB5-AD7A-C487E129E9A4}" presName="aNode" presStyleLbl="fgAcc1" presStyleIdx="5" presStyleCnt="6" custScaleY="1910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62D72B3-53D7-421E-98A5-6185B712DAE9}" type="pres">
      <dgm:prSet presAssocID="{8BDB4CC0-37F1-4AB5-AD7A-C487E129E9A4}" presName="aSpace" presStyleCnt="0"/>
      <dgm:spPr/>
      <dgm:t>
        <a:bodyPr/>
        <a:lstStyle/>
        <a:p>
          <a:endParaRPr lang="bg-BG"/>
        </a:p>
      </dgm:t>
    </dgm:pt>
  </dgm:ptLst>
  <dgm:cxnLst>
    <dgm:cxn modelId="{A61D12B1-57CC-459B-A394-EDEF9758B451}" type="presOf" srcId="{C6CD1A1B-38FF-4BEC-8E20-47E57D406C08}" destId="{190D2E2B-74B1-463A-88EF-A8AF6264338B}" srcOrd="0" destOrd="0" presId="urn:microsoft.com/office/officeart/2005/8/layout/pyramid2"/>
    <dgm:cxn modelId="{C0878ACA-9656-4AE5-A143-2D1608E1C1D6}" type="presOf" srcId="{4C216AE5-9994-411B-AB76-CA146B318A13}" destId="{023E0391-FC9D-4EC1-87DB-8DD7D91F84BA}" srcOrd="0" destOrd="0" presId="urn:microsoft.com/office/officeart/2005/8/layout/pyramid2"/>
    <dgm:cxn modelId="{A3381511-DFE7-48A1-A7AC-76C8A654FDF2}" srcId="{C6CD1A1B-38FF-4BEC-8E20-47E57D406C08}" destId="{4C216AE5-9994-411B-AB76-CA146B318A13}" srcOrd="1" destOrd="0" parTransId="{F7DAF72E-1B41-4500-BF03-AA3D74CD945A}" sibTransId="{B74DECF2-A6D3-4E34-9135-326B9E14047C}"/>
    <dgm:cxn modelId="{52EBC754-5C51-455F-BE45-8911813EF2CE}" srcId="{C6CD1A1B-38FF-4BEC-8E20-47E57D406C08}" destId="{41833381-46D6-4C02-87F7-AADB3E6BA934}" srcOrd="2" destOrd="0" parTransId="{54159534-1FFD-4B3B-96D5-8B8E03C5E1FA}" sibTransId="{E0000B2C-1A76-4F73-AF7D-705B82CF18F6}"/>
    <dgm:cxn modelId="{5163B499-6946-4C27-BBB8-86ABECE5E855}" type="presOf" srcId="{84313BB6-3C4E-4FD0-91F9-7B956A1B873E}" destId="{799F82BE-432A-4DEB-AACF-40B8D7E49EC3}" srcOrd="0" destOrd="0" presId="urn:microsoft.com/office/officeart/2005/8/layout/pyramid2"/>
    <dgm:cxn modelId="{FA1F4636-72D9-4BE3-8F00-F1D7F410660F}" srcId="{C6CD1A1B-38FF-4BEC-8E20-47E57D406C08}" destId="{84313BB6-3C4E-4FD0-91F9-7B956A1B873E}" srcOrd="0" destOrd="0" parTransId="{7C959D63-2315-4B64-8BAE-1C307A66F047}" sibTransId="{3525B937-54EF-4A51-837D-E5191D252C3E}"/>
    <dgm:cxn modelId="{6386A582-47AC-4A78-BA00-4434C7CC2E42}" srcId="{C6CD1A1B-38FF-4BEC-8E20-47E57D406C08}" destId="{7CBB4DA0-D688-4C81-8075-6B7743C5125A}" srcOrd="4" destOrd="0" parTransId="{5C5D3C6A-C924-48AB-A2E8-F09301F58EA5}" sibTransId="{D665C8DC-798C-4205-87D2-1F2C99E84E4C}"/>
    <dgm:cxn modelId="{ED5F5095-D470-439E-8532-6E793F446097}" type="presOf" srcId="{8BDB4CC0-37F1-4AB5-AD7A-C487E129E9A4}" destId="{4B002085-5C05-4F58-A555-9240A590F85A}" srcOrd="0" destOrd="0" presId="urn:microsoft.com/office/officeart/2005/8/layout/pyramid2"/>
    <dgm:cxn modelId="{0C034372-8500-4AEE-BE62-D511FE0F5E4A}" srcId="{C6CD1A1B-38FF-4BEC-8E20-47E57D406C08}" destId="{8BDB4CC0-37F1-4AB5-AD7A-C487E129E9A4}" srcOrd="5" destOrd="0" parTransId="{8F46BC93-49E5-4971-80B0-713836AAFF3B}" sibTransId="{DF327803-8475-467F-8CAD-D4F5FB22E708}"/>
    <dgm:cxn modelId="{E1349ED8-3C7D-493F-91B7-A244F6AD2283}" srcId="{C6CD1A1B-38FF-4BEC-8E20-47E57D406C08}" destId="{06A5B8B0-3D4A-413F-BC60-3D3465123B0E}" srcOrd="3" destOrd="0" parTransId="{26C85436-A897-41B8-8D35-137BDF616714}" sibTransId="{F22F0129-EE0D-4E1A-9E5B-B661B6FF19F9}"/>
    <dgm:cxn modelId="{D91EDF4C-870B-4A27-A86B-F629EEB6B3E7}" type="presOf" srcId="{41833381-46D6-4C02-87F7-AADB3E6BA934}" destId="{924CECF4-F973-4410-8DB3-BF1F067911F7}" srcOrd="0" destOrd="0" presId="urn:microsoft.com/office/officeart/2005/8/layout/pyramid2"/>
    <dgm:cxn modelId="{0CF2E12D-5137-42B0-84D2-3783E402E97C}" type="presOf" srcId="{06A5B8B0-3D4A-413F-BC60-3D3465123B0E}" destId="{F09DC9BB-9AAB-4469-82F4-39B81F1D3872}" srcOrd="0" destOrd="0" presId="urn:microsoft.com/office/officeart/2005/8/layout/pyramid2"/>
    <dgm:cxn modelId="{535FE056-7E63-4131-A3AE-02BECA78BCB8}" type="presOf" srcId="{7CBB4DA0-D688-4C81-8075-6B7743C5125A}" destId="{CA0FEE3F-F901-4896-9060-E4056841DBDF}" srcOrd="0" destOrd="0" presId="urn:microsoft.com/office/officeart/2005/8/layout/pyramid2"/>
    <dgm:cxn modelId="{C97854A6-89A1-45B7-9A04-58FA237D6506}" type="presParOf" srcId="{190D2E2B-74B1-463A-88EF-A8AF6264338B}" destId="{07358729-F3CE-4A57-9D19-4963505C27E5}" srcOrd="0" destOrd="0" presId="urn:microsoft.com/office/officeart/2005/8/layout/pyramid2"/>
    <dgm:cxn modelId="{C03A5D48-C024-483B-A162-FC2F61DD3FA4}" type="presParOf" srcId="{190D2E2B-74B1-463A-88EF-A8AF6264338B}" destId="{B8C9D803-C157-4A81-BCBB-164CA87F9C09}" srcOrd="1" destOrd="0" presId="urn:microsoft.com/office/officeart/2005/8/layout/pyramid2"/>
    <dgm:cxn modelId="{F9EB100D-79BE-4428-9BC7-393437DBB4A3}" type="presParOf" srcId="{B8C9D803-C157-4A81-BCBB-164CA87F9C09}" destId="{799F82BE-432A-4DEB-AACF-40B8D7E49EC3}" srcOrd="0" destOrd="0" presId="urn:microsoft.com/office/officeart/2005/8/layout/pyramid2"/>
    <dgm:cxn modelId="{52A40591-87BA-4E2F-932D-A3282D492009}" type="presParOf" srcId="{B8C9D803-C157-4A81-BCBB-164CA87F9C09}" destId="{17E4FBBC-B806-4F3F-83DC-DAEE32C7D727}" srcOrd="1" destOrd="0" presId="urn:microsoft.com/office/officeart/2005/8/layout/pyramid2"/>
    <dgm:cxn modelId="{3CD95BDB-ED94-4E1C-AF3A-4A0E7B772373}" type="presParOf" srcId="{B8C9D803-C157-4A81-BCBB-164CA87F9C09}" destId="{023E0391-FC9D-4EC1-87DB-8DD7D91F84BA}" srcOrd="2" destOrd="0" presId="urn:microsoft.com/office/officeart/2005/8/layout/pyramid2"/>
    <dgm:cxn modelId="{C52D4F24-DAE2-4462-A7E2-FF5A50306BA2}" type="presParOf" srcId="{B8C9D803-C157-4A81-BCBB-164CA87F9C09}" destId="{96DF9E7D-9E59-4AD4-BE03-5371C4B941C6}" srcOrd="3" destOrd="0" presId="urn:microsoft.com/office/officeart/2005/8/layout/pyramid2"/>
    <dgm:cxn modelId="{8623F325-5DAB-4FA7-A3E4-7D6DA0E715F7}" type="presParOf" srcId="{B8C9D803-C157-4A81-BCBB-164CA87F9C09}" destId="{924CECF4-F973-4410-8DB3-BF1F067911F7}" srcOrd="4" destOrd="0" presId="urn:microsoft.com/office/officeart/2005/8/layout/pyramid2"/>
    <dgm:cxn modelId="{3FA6B302-277B-4ACC-A842-4A85849D760E}" type="presParOf" srcId="{B8C9D803-C157-4A81-BCBB-164CA87F9C09}" destId="{3D600025-AE2D-4E84-A184-759434D7A4AA}" srcOrd="5" destOrd="0" presId="urn:microsoft.com/office/officeart/2005/8/layout/pyramid2"/>
    <dgm:cxn modelId="{8F952569-7E26-429C-A278-EE4F22BDC0AE}" type="presParOf" srcId="{B8C9D803-C157-4A81-BCBB-164CA87F9C09}" destId="{F09DC9BB-9AAB-4469-82F4-39B81F1D3872}" srcOrd="6" destOrd="0" presId="urn:microsoft.com/office/officeart/2005/8/layout/pyramid2"/>
    <dgm:cxn modelId="{E622C15A-4928-46A0-899D-5A3385F8D1B1}" type="presParOf" srcId="{B8C9D803-C157-4A81-BCBB-164CA87F9C09}" destId="{CCE35305-8B50-4105-BF20-D93236DA7D5C}" srcOrd="7" destOrd="0" presId="urn:microsoft.com/office/officeart/2005/8/layout/pyramid2"/>
    <dgm:cxn modelId="{9D5937BA-6C93-460B-BE64-FD6A021921AE}" type="presParOf" srcId="{B8C9D803-C157-4A81-BCBB-164CA87F9C09}" destId="{CA0FEE3F-F901-4896-9060-E4056841DBDF}" srcOrd="8" destOrd="0" presId="urn:microsoft.com/office/officeart/2005/8/layout/pyramid2"/>
    <dgm:cxn modelId="{4CEF4300-D751-4142-AA57-6582ED6950F0}" type="presParOf" srcId="{B8C9D803-C157-4A81-BCBB-164CA87F9C09}" destId="{2702EE1C-291D-4260-A130-C33B39032EB0}" srcOrd="9" destOrd="0" presId="urn:microsoft.com/office/officeart/2005/8/layout/pyramid2"/>
    <dgm:cxn modelId="{F4617497-4B0E-4491-A5DA-CF2602CDDF5A}" type="presParOf" srcId="{B8C9D803-C157-4A81-BCBB-164CA87F9C09}" destId="{4B002085-5C05-4F58-A555-9240A590F85A}" srcOrd="10" destOrd="0" presId="urn:microsoft.com/office/officeart/2005/8/layout/pyramid2"/>
    <dgm:cxn modelId="{ACB966EC-12D1-40A5-B3A1-FB81AACA4EDA}" type="presParOf" srcId="{B8C9D803-C157-4A81-BCBB-164CA87F9C09}" destId="{B62D72B3-53D7-421E-98A5-6185B712DAE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DD75D3-25E3-4420-8E1E-2AE28BDF522F}" type="doc">
      <dgm:prSet loTypeId="urn:microsoft.com/office/officeart/2005/8/layout/radial4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bg-BG"/>
        </a:p>
      </dgm:t>
    </dgm:pt>
    <dgm:pt modelId="{862411C6-407E-4D36-AC2C-1C7A45F723A9}">
      <dgm:prSet phldrT="[Text]"/>
      <dgm:spPr/>
      <dgm:t>
        <a:bodyPr/>
        <a:lstStyle/>
        <a:p>
          <a:r>
            <a:rPr lang="bg-BG" dirty="0" smtClean="0"/>
            <a:t>Първи стъпки</a:t>
          </a:r>
          <a:endParaRPr lang="bg-BG" dirty="0"/>
        </a:p>
      </dgm:t>
    </dgm:pt>
    <dgm:pt modelId="{BD06EB39-AC46-4019-80C8-522EFE6FA654}" type="parTrans" cxnId="{C0A847A3-9C21-4B07-8D86-759EEDE33798}">
      <dgm:prSet/>
      <dgm:spPr/>
      <dgm:t>
        <a:bodyPr/>
        <a:lstStyle/>
        <a:p>
          <a:endParaRPr lang="bg-BG"/>
        </a:p>
      </dgm:t>
    </dgm:pt>
    <dgm:pt modelId="{42CDC06D-83E0-4099-9F3A-31798BDF8C2D}" type="sibTrans" cxnId="{C0A847A3-9C21-4B07-8D86-759EEDE33798}">
      <dgm:prSet/>
      <dgm:spPr/>
      <dgm:t>
        <a:bodyPr/>
        <a:lstStyle/>
        <a:p>
          <a:endParaRPr lang="bg-BG"/>
        </a:p>
      </dgm:t>
    </dgm:pt>
    <dgm:pt modelId="{425BE151-8B41-47C3-AB84-DE2268D2656D}">
      <dgm:prSet phldrT="[Текст]" custT="1"/>
      <dgm:spPr/>
      <dgm:t>
        <a:bodyPr/>
        <a:lstStyle/>
        <a:p>
          <a:r>
            <a:rPr lang="bg-BG" sz="18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Участват в разработване на образеца съвместно със сектора в сътрудничество с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 </a:t>
          </a:r>
          <a:endParaRPr lang="bg-BG" sz="1800" b="0" dirty="0"/>
        </a:p>
      </dgm:t>
    </dgm:pt>
    <dgm:pt modelId="{C2F55BB1-E7C8-4376-A762-F822E49519F3}" type="parTrans" cxnId="{E4D3EC8C-E019-46C1-B4D1-9D2A18D8E355}">
      <dgm:prSet/>
      <dgm:spPr/>
      <dgm:t>
        <a:bodyPr/>
        <a:lstStyle/>
        <a:p>
          <a:endParaRPr lang="bg-BG"/>
        </a:p>
      </dgm:t>
    </dgm:pt>
    <dgm:pt modelId="{92211F6B-60E4-459A-94A1-ED9725C0634D}" type="sibTrans" cxnId="{E4D3EC8C-E019-46C1-B4D1-9D2A18D8E355}">
      <dgm:prSet/>
      <dgm:spPr/>
      <dgm:t>
        <a:bodyPr/>
        <a:lstStyle/>
        <a:p>
          <a:endParaRPr lang="bg-BG"/>
        </a:p>
      </dgm:t>
    </dgm:pt>
    <dgm:pt modelId="{CA8454D6-F00C-467E-A60D-FECC90D20E42}">
      <dgm:prSet custT="1"/>
      <dgm:spPr/>
      <dgm:t>
        <a:bodyPr/>
        <a:lstStyle/>
        <a:p>
          <a:r>
            <a:rPr lang="bg-BG" sz="18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Изготвят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описание на ОС </a:t>
          </a:r>
          <a:r>
            <a:rPr lang="bg-BG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образец, предоставен от УИ </a:t>
          </a:r>
          <a:endParaRPr lang="bg-BG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107AF-9217-40FD-9F4D-54D369D8ED92}" type="parTrans" cxnId="{370DD921-431F-4C8E-8E3E-88C348C6AD25}">
      <dgm:prSet/>
      <dgm:spPr/>
      <dgm:t>
        <a:bodyPr/>
        <a:lstStyle/>
        <a:p>
          <a:endParaRPr lang="bg-BG"/>
        </a:p>
      </dgm:t>
    </dgm:pt>
    <dgm:pt modelId="{117BCF98-D700-401C-AE4D-5465031189B5}" type="sibTrans" cxnId="{370DD921-431F-4C8E-8E3E-88C348C6AD25}">
      <dgm:prSet/>
      <dgm:spPr/>
      <dgm:t>
        <a:bodyPr/>
        <a:lstStyle/>
        <a:p>
          <a:endParaRPr lang="bg-BG"/>
        </a:p>
      </dgm:t>
    </dgm:pt>
    <dgm:pt modelId="{9A19AECE-DD12-4CA7-8F5E-00934169BC8A}">
      <dgm:prSet custT="1"/>
      <dgm:spPr/>
      <dgm:t>
        <a:bodyPr/>
        <a:lstStyle/>
        <a:p>
          <a:r>
            <a:rPr lang="bg-BG" sz="16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Осигуряват безплатен публичен достъп до описанието на ОС чрез:</a:t>
          </a:r>
          <a:endParaRPr lang="bg-BG" sz="1600" b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89C6E-3EF5-4B41-83E7-D75CD9C2D2D7}" type="parTrans" cxnId="{4DE11F81-288C-4EBE-A21B-2CD8DE60E2F7}">
      <dgm:prSet/>
      <dgm:spPr/>
      <dgm:t>
        <a:bodyPr/>
        <a:lstStyle/>
        <a:p>
          <a:endParaRPr lang="bg-BG"/>
        </a:p>
      </dgm:t>
    </dgm:pt>
    <dgm:pt modelId="{4DA6DA90-C4D6-4AD9-844E-F26692E977FC}" type="sibTrans" cxnId="{4DE11F81-288C-4EBE-A21B-2CD8DE60E2F7}">
      <dgm:prSet/>
      <dgm:spPr/>
      <dgm:t>
        <a:bodyPr/>
        <a:lstStyle/>
        <a:p>
          <a:endParaRPr lang="bg-BG"/>
        </a:p>
      </dgm:t>
    </dgm:pt>
    <dgm:pt modelId="{B7FFE75D-08C7-4C95-B9D0-6C193E38395D}">
      <dgm:prSet custT="1"/>
      <dgm:spPr/>
      <dgm:t>
        <a:bodyPr/>
        <a:lstStyle/>
        <a:p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своя или в общ </a:t>
          </a:r>
          <a:r>
            <a:rPr lang="bg-BG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</a:t>
          </a:r>
          <a:r>
            <a: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портал </a:t>
          </a:r>
          <a:endParaRPr lang="bg-BG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AF321-6067-47EA-8F80-A0BD638F24D4}" type="parTrans" cxnId="{D93513C4-0786-445E-903D-5503D255EACB}">
      <dgm:prSet/>
      <dgm:spPr/>
      <dgm:t>
        <a:bodyPr/>
        <a:lstStyle/>
        <a:p>
          <a:endParaRPr lang="bg-BG"/>
        </a:p>
      </dgm:t>
    </dgm:pt>
    <dgm:pt modelId="{D520698E-3CAE-40FF-AFD8-8651FB8F31E7}" type="sibTrans" cxnId="{D93513C4-0786-445E-903D-5503D255EACB}">
      <dgm:prSet/>
      <dgm:spPr/>
      <dgm:t>
        <a:bodyPr/>
        <a:lstStyle/>
        <a:p>
          <a:endParaRPr lang="bg-BG"/>
        </a:p>
      </dgm:t>
    </dgm:pt>
    <dgm:pt modelId="{4B627E63-9801-46E5-B137-8A4F3AECF980}">
      <dgm:prSet custT="1"/>
      <dgm:spPr/>
      <dgm:t>
        <a:bodyPr/>
        <a:lstStyle/>
        <a:p>
          <a:r>
            <a:rPr lang="bg-BG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референтния документ на УИ</a:t>
          </a:r>
          <a:endParaRPr lang="bg-BG" sz="1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00EA8-7F71-4638-8712-DA88726D956D}" type="parTrans" cxnId="{689F0E93-79C5-4539-9031-57810F67B680}">
      <dgm:prSet/>
      <dgm:spPr/>
      <dgm:t>
        <a:bodyPr/>
        <a:lstStyle/>
        <a:p>
          <a:endParaRPr lang="bg-BG"/>
        </a:p>
      </dgm:t>
    </dgm:pt>
    <dgm:pt modelId="{D4CDDD90-11EF-4CC0-AF89-262EE8ED9020}" type="sibTrans" cxnId="{689F0E93-79C5-4539-9031-57810F67B680}">
      <dgm:prSet/>
      <dgm:spPr/>
      <dgm:t>
        <a:bodyPr/>
        <a:lstStyle/>
        <a:p>
          <a:endParaRPr lang="bg-BG"/>
        </a:p>
      </dgm:t>
    </dgm:pt>
    <dgm:pt modelId="{60C9C64C-7D65-44F6-B3BA-01BC2143CC76}" type="pres">
      <dgm:prSet presAssocID="{3ADD75D3-25E3-4420-8E1E-2AE28BDF52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042CB6D-692A-4F57-93AC-EE6C48C9DC5B}" type="pres">
      <dgm:prSet presAssocID="{862411C6-407E-4D36-AC2C-1C7A45F723A9}" presName="centerShape" presStyleLbl="node0" presStyleIdx="0" presStyleCnt="1"/>
      <dgm:spPr/>
      <dgm:t>
        <a:bodyPr/>
        <a:lstStyle/>
        <a:p>
          <a:endParaRPr lang="bg-BG"/>
        </a:p>
      </dgm:t>
    </dgm:pt>
    <dgm:pt modelId="{51182649-1DC4-48B0-A2A1-CF5E619286C0}" type="pres">
      <dgm:prSet presAssocID="{C2F55BB1-E7C8-4376-A762-F822E49519F3}" presName="parTrans" presStyleLbl="bgSibTrans2D1" presStyleIdx="0" presStyleCnt="3" custAng="10795621" custScaleX="28726" custLinFactNeighborX="29443" custLinFactNeighborY="71369"/>
      <dgm:spPr/>
      <dgm:t>
        <a:bodyPr/>
        <a:lstStyle/>
        <a:p>
          <a:endParaRPr lang="bg-BG"/>
        </a:p>
      </dgm:t>
    </dgm:pt>
    <dgm:pt modelId="{633F1616-CE1F-4166-AB6C-21B8E6FC453B}" type="pres">
      <dgm:prSet presAssocID="{425BE151-8B41-47C3-AB84-DE2268D265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3AF399F-96C2-463F-A3E7-753099AD1DE3}" type="pres">
      <dgm:prSet presAssocID="{7C0107AF-9217-40FD-9F4D-54D369D8ED92}" presName="parTrans" presStyleLbl="bgSibTrans2D1" presStyleIdx="1" presStyleCnt="3" custFlipVert="1" custScaleX="50044" custLinFactNeighborX="5" custLinFactNeighborY="75631"/>
      <dgm:spPr/>
      <dgm:t>
        <a:bodyPr/>
        <a:lstStyle/>
        <a:p>
          <a:endParaRPr lang="bg-BG"/>
        </a:p>
      </dgm:t>
    </dgm:pt>
    <dgm:pt modelId="{56222EE7-3EBC-412B-872E-008E0DE30216}" type="pres">
      <dgm:prSet presAssocID="{CA8454D6-F00C-467E-A60D-FECC90D20E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02C05F1-C3EE-48D3-A429-9B826DEDDE4E}" type="pres">
      <dgm:prSet presAssocID="{69289C6E-3EF5-4B41-83E7-D75CD9C2D2D7}" presName="parTrans" presStyleLbl="bgSibTrans2D1" presStyleIdx="2" presStyleCnt="3" custAng="10784808" custScaleX="28064" custLinFactNeighborX="-26906" custLinFactNeighborY="76694"/>
      <dgm:spPr/>
      <dgm:t>
        <a:bodyPr/>
        <a:lstStyle/>
        <a:p>
          <a:endParaRPr lang="bg-BG"/>
        </a:p>
      </dgm:t>
    </dgm:pt>
    <dgm:pt modelId="{51CB19EB-B3A7-4B14-8EC0-3ECA65913B82}" type="pres">
      <dgm:prSet presAssocID="{9A19AECE-DD12-4CA7-8F5E-00934169BC8A}" presName="node" presStyleLbl="node1" presStyleIdx="2" presStyleCnt="3" custScaleY="11072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154E424-2BBA-4330-80BE-DBEA0F02767F}" type="presOf" srcId="{69289C6E-3EF5-4B41-83E7-D75CD9C2D2D7}" destId="{802C05F1-C3EE-48D3-A429-9B826DEDDE4E}" srcOrd="0" destOrd="0" presId="urn:microsoft.com/office/officeart/2005/8/layout/radial4"/>
    <dgm:cxn modelId="{4DE11F81-288C-4EBE-A21B-2CD8DE60E2F7}" srcId="{862411C6-407E-4D36-AC2C-1C7A45F723A9}" destId="{9A19AECE-DD12-4CA7-8F5E-00934169BC8A}" srcOrd="2" destOrd="0" parTransId="{69289C6E-3EF5-4B41-83E7-D75CD9C2D2D7}" sibTransId="{4DA6DA90-C4D6-4AD9-844E-F26692E977FC}"/>
    <dgm:cxn modelId="{689F0E93-79C5-4539-9031-57810F67B680}" srcId="{9A19AECE-DD12-4CA7-8F5E-00934169BC8A}" destId="{4B627E63-9801-46E5-B137-8A4F3AECF980}" srcOrd="1" destOrd="0" parTransId="{9E500EA8-7F71-4638-8712-DA88726D956D}" sibTransId="{D4CDDD90-11EF-4CC0-AF89-262EE8ED9020}"/>
    <dgm:cxn modelId="{D93513C4-0786-445E-903D-5503D255EACB}" srcId="{9A19AECE-DD12-4CA7-8F5E-00934169BC8A}" destId="{B7FFE75D-08C7-4C95-B9D0-6C193E38395D}" srcOrd="0" destOrd="0" parTransId="{CCAAF321-6067-47EA-8F80-A0BD638F24D4}" sibTransId="{D520698E-3CAE-40FF-AFD8-8651FB8F31E7}"/>
    <dgm:cxn modelId="{A592C062-6DDF-4BFE-8D28-F340226CCE05}" type="presOf" srcId="{7C0107AF-9217-40FD-9F4D-54D369D8ED92}" destId="{43AF399F-96C2-463F-A3E7-753099AD1DE3}" srcOrd="0" destOrd="0" presId="urn:microsoft.com/office/officeart/2005/8/layout/radial4"/>
    <dgm:cxn modelId="{FC141562-296B-4F4E-83D9-E6BD40C66B33}" type="presOf" srcId="{CA8454D6-F00C-467E-A60D-FECC90D20E42}" destId="{56222EE7-3EBC-412B-872E-008E0DE30216}" srcOrd="0" destOrd="0" presId="urn:microsoft.com/office/officeart/2005/8/layout/radial4"/>
    <dgm:cxn modelId="{C0A847A3-9C21-4B07-8D86-759EEDE33798}" srcId="{3ADD75D3-25E3-4420-8E1E-2AE28BDF522F}" destId="{862411C6-407E-4D36-AC2C-1C7A45F723A9}" srcOrd="0" destOrd="0" parTransId="{BD06EB39-AC46-4019-80C8-522EFE6FA654}" sibTransId="{42CDC06D-83E0-4099-9F3A-31798BDF8C2D}"/>
    <dgm:cxn modelId="{610CF8A9-B9B0-4BD4-AFC1-B0AFFE7EE693}" type="presOf" srcId="{862411C6-407E-4D36-AC2C-1C7A45F723A9}" destId="{2042CB6D-692A-4F57-93AC-EE6C48C9DC5B}" srcOrd="0" destOrd="0" presId="urn:microsoft.com/office/officeart/2005/8/layout/radial4"/>
    <dgm:cxn modelId="{E4D3EC8C-E019-46C1-B4D1-9D2A18D8E355}" srcId="{862411C6-407E-4D36-AC2C-1C7A45F723A9}" destId="{425BE151-8B41-47C3-AB84-DE2268D2656D}" srcOrd="0" destOrd="0" parTransId="{C2F55BB1-E7C8-4376-A762-F822E49519F3}" sibTransId="{92211F6B-60E4-459A-94A1-ED9725C0634D}"/>
    <dgm:cxn modelId="{49441BDA-475D-4288-8D75-0C4C5FC4FE67}" type="presOf" srcId="{425BE151-8B41-47C3-AB84-DE2268D2656D}" destId="{633F1616-CE1F-4166-AB6C-21B8E6FC453B}" srcOrd="0" destOrd="0" presId="urn:microsoft.com/office/officeart/2005/8/layout/radial4"/>
    <dgm:cxn modelId="{B8F8E1E2-9E18-4D3F-BC90-5508A5F0DD91}" type="presOf" srcId="{4B627E63-9801-46E5-B137-8A4F3AECF980}" destId="{51CB19EB-B3A7-4B14-8EC0-3ECA65913B82}" srcOrd="0" destOrd="2" presId="urn:microsoft.com/office/officeart/2005/8/layout/radial4"/>
    <dgm:cxn modelId="{370DD921-431F-4C8E-8E3E-88C348C6AD25}" srcId="{862411C6-407E-4D36-AC2C-1C7A45F723A9}" destId="{CA8454D6-F00C-467E-A60D-FECC90D20E42}" srcOrd="1" destOrd="0" parTransId="{7C0107AF-9217-40FD-9F4D-54D369D8ED92}" sibTransId="{117BCF98-D700-401C-AE4D-5465031189B5}"/>
    <dgm:cxn modelId="{F0B74F81-A51E-4F9B-AEB5-089D2BF858A2}" type="presOf" srcId="{B7FFE75D-08C7-4C95-B9D0-6C193E38395D}" destId="{51CB19EB-B3A7-4B14-8EC0-3ECA65913B82}" srcOrd="0" destOrd="1" presId="urn:microsoft.com/office/officeart/2005/8/layout/radial4"/>
    <dgm:cxn modelId="{52523374-DFC1-4330-AA10-139522C3DAC7}" type="presOf" srcId="{3ADD75D3-25E3-4420-8E1E-2AE28BDF522F}" destId="{60C9C64C-7D65-44F6-B3BA-01BC2143CC76}" srcOrd="0" destOrd="0" presId="urn:microsoft.com/office/officeart/2005/8/layout/radial4"/>
    <dgm:cxn modelId="{04337308-7D81-49C3-B7D7-1DEC8A700D20}" type="presOf" srcId="{9A19AECE-DD12-4CA7-8F5E-00934169BC8A}" destId="{51CB19EB-B3A7-4B14-8EC0-3ECA65913B82}" srcOrd="0" destOrd="0" presId="urn:microsoft.com/office/officeart/2005/8/layout/radial4"/>
    <dgm:cxn modelId="{E6A55186-9C7B-4600-AA0A-1058827DC7A5}" type="presOf" srcId="{C2F55BB1-E7C8-4376-A762-F822E49519F3}" destId="{51182649-1DC4-48B0-A2A1-CF5E619286C0}" srcOrd="0" destOrd="0" presId="urn:microsoft.com/office/officeart/2005/8/layout/radial4"/>
    <dgm:cxn modelId="{4120F651-15D5-482B-A362-BCF3BD76A70D}" type="presParOf" srcId="{60C9C64C-7D65-44F6-B3BA-01BC2143CC76}" destId="{2042CB6D-692A-4F57-93AC-EE6C48C9DC5B}" srcOrd="0" destOrd="0" presId="urn:microsoft.com/office/officeart/2005/8/layout/radial4"/>
    <dgm:cxn modelId="{688550B5-E0EE-440E-9334-18630D20DE9C}" type="presParOf" srcId="{60C9C64C-7D65-44F6-B3BA-01BC2143CC76}" destId="{51182649-1DC4-48B0-A2A1-CF5E619286C0}" srcOrd="1" destOrd="0" presId="urn:microsoft.com/office/officeart/2005/8/layout/radial4"/>
    <dgm:cxn modelId="{2877E127-25A6-43D8-BA9E-C0559C0BEFED}" type="presParOf" srcId="{60C9C64C-7D65-44F6-B3BA-01BC2143CC76}" destId="{633F1616-CE1F-4166-AB6C-21B8E6FC453B}" srcOrd="2" destOrd="0" presId="urn:microsoft.com/office/officeart/2005/8/layout/radial4"/>
    <dgm:cxn modelId="{F56F21A0-89EB-4495-A4D6-B21D8792AC00}" type="presParOf" srcId="{60C9C64C-7D65-44F6-B3BA-01BC2143CC76}" destId="{43AF399F-96C2-463F-A3E7-753099AD1DE3}" srcOrd="3" destOrd="0" presId="urn:microsoft.com/office/officeart/2005/8/layout/radial4"/>
    <dgm:cxn modelId="{76E25A77-8A86-4D2D-9A75-E1FBA64AAB95}" type="presParOf" srcId="{60C9C64C-7D65-44F6-B3BA-01BC2143CC76}" destId="{56222EE7-3EBC-412B-872E-008E0DE30216}" srcOrd="4" destOrd="0" presId="urn:microsoft.com/office/officeart/2005/8/layout/radial4"/>
    <dgm:cxn modelId="{EBD46684-F064-4162-A1F6-38FBB6FF9699}" type="presParOf" srcId="{60C9C64C-7D65-44F6-B3BA-01BC2143CC76}" destId="{802C05F1-C3EE-48D3-A429-9B826DEDDE4E}" srcOrd="5" destOrd="0" presId="urn:microsoft.com/office/officeart/2005/8/layout/radial4"/>
    <dgm:cxn modelId="{73A83FE8-C51E-41E9-B8AD-A73DDF89F83B}" type="presParOf" srcId="{60C9C64C-7D65-44F6-B3BA-01BC2143CC76}" destId="{51CB19EB-B3A7-4B14-8EC0-3ECA65913B8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BD806B-39C1-414C-BB4B-1B0995ED2574}" type="doc">
      <dgm:prSet loTypeId="urn:microsoft.com/office/officeart/2005/8/layout/lProcess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bg-BG"/>
        </a:p>
      </dgm:t>
    </dgm:pt>
    <dgm:pt modelId="{9CDE8644-3C0B-4A3D-9355-6705EB1127D9}">
      <dgm:prSet phldrT="[Текст]" custT="1"/>
      <dgm:spPr/>
      <dgm:t>
        <a:bodyPr/>
        <a:lstStyle/>
        <a:p>
          <a:r>
            <a:rPr lang="bg-BG" sz="7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Задължения</a:t>
          </a:r>
          <a:endParaRPr lang="bg-BG" sz="7200" b="1" dirty="0"/>
        </a:p>
      </dgm:t>
    </dgm:pt>
    <dgm:pt modelId="{FE2580E7-54EE-4A89-8FFA-38197DD28EED}" type="parTrans" cxnId="{0B1E655C-3EE2-431D-B6DC-E5B7529E2B70}">
      <dgm:prSet/>
      <dgm:spPr/>
      <dgm:t>
        <a:bodyPr/>
        <a:lstStyle/>
        <a:p>
          <a:endParaRPr lang="bg-BG"/>
        </a:p>
      </dgm:t>
    </dgm:pt>
    <dgm:pt modelId="{FDED465E-421C-4AFE-91DF-3E6045E2D009}" type="sibTrans" cxnId="{0B1E655C-3EE2-431D-B6DC-E5B7529E2B70}">
      <dgm:prSet/>
      <dgm:spPr/>
      <dgm:t>
        <a:bodyPr/>
        <a:lstStyle/>
        <a:p>
          <a:endParaRPr lang="bg-BG"/>
        </a:p>
      </dgm:t>
    </dgm:pt>
    <dgm:pt modelId="{276CAB25-3AD7-4A83-8167-602A088649F9}">
      <dgm:prSet phldrT="[Текст]" custT="1"/>
      <dgm:spPr/>
      <dgm:t>
        <a:bodyPr/>
        <a:lstStyle/>
        <a:p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Изготвят процедури за искане на достъп до ОС и услугите</a:t>
          </a:r>
          <a:endParaRPr lang="bg-BG" sz="2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E314E-F5EF-4CC8-9BA9-9E762EE1F299}" type="parTrans" cxnId="{12F8EC15-87B2-4D2B-A2BB-7674DDF762EB}">
      <dgm:prSet/>
      <dgm:spPr/>
      <dgm:t>
        <a:bodyPr/>
        <a:lstStyle/>
        <a:p>
          <a:endParaRPr lang="bg-BG"/>
        </a:p>
      </dgm:t>
    </dgm:pt>
    <dgm:pt modelId="{BB1AB79E-DBBF-4803-AA60-BB7E17C8377A}" type="sibTrans" cxnId="{12F8EC15-87B2-4D2B-A2BB-7674DDF762EB}">
      <dgm:prSet/>
      <dgm:spPr/>
      <dgm:t>
        <a:bodyPr/>
        <a:lstStyle/>
        <a:p>
          <a:endParaRPr lang="bg-BG"/>
        </a:p>
      </dgm:t>
    </dgm:pt>
    <dgm:pt modelId="{20543183-3C9F-40FF-94F3-C81AC169659E}">
      <dgm:prSet custT="1"/>
      <dgm:spPr/>
      <dgm:t>
        <a:bodyPr/>
        <a:lstStyle/>
        <a:p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Изготвят образец на заявка за достъп до ОС и услугите</a:t>
          </a:r>
        </a:p>
      </dgm:t>
    </dgm:pt>
    <dgm:pt modelId="{4273CD9F-9A48-4E67-ABBF-FF69368DDAFB}" type="parTrans" cxnId="{F1771463-2231-4666-8961-AA685D84AEF9}">
      <dgm:prSet/>
      <dgm:spPr/>
      <dgm:t>
        <a:bodyPr/>
        <a:lstStyle/>
        <a:p>
          <a:endParaRPr lang="bg-BG"/>
        </a:p>
      </dgm:t>
    </dgm:pt>
    <dgm:pt modelId="{15EBF02C-8892-400D-A97C-C22354236B9E}" type="sibTrans" cxnId="{F1771463-2231-4666-8961-AA685D84AEF9}">
      <dgm:prSet/>
      <dgm:spPr/>
      <dgm:t>
        <a:bodyPr/>
        <a:lstStyle/>
        <a:p>
          <a:endParaRPr lang="bg-BG"/>
        </a:p>
      </dgm:t>
    </dgm:pt>
    <dgm:pt modelId="{D0EFF564-77E8-4536-B6B6-8EB1148A6A5C}">
      <dgm:prSet custT="1"/>
      <dgm:spPr/>
      <dgm:t>
        <a:bodyPr/>
        <a:lstStyle/>
        <a:p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Определят сроковете за подаване на заявки и време за обработка</a:t>
          </a:r>
        </a:p>
      </dgm:t>
    </dgm:pt>
    <dgm:pt modelId="{8DF121BE-EE0C-4B7D-9612-9684206E930C}" type="parTrans" cxnId="{7C7503FE-24CD-4B4D-9496-6F5062E9649C}">
      <dgm:prSet/>
      <dgm:spPr/>
      <dgm:t>
        <a:bodyPr/>
        <a:lstStyle/>
        <a:p>
          <a:endParaRPr lang="bg-BG"/>
        </a:p>
      </dgm:t>
    </dgm:pt>
    <dgm:pt modelId="{93FCFCAF-B81B-4A5F-A869-5B24341F5B9C}" type="sibTrans" cxnId="{7C7503FE-24CD-4B4D-9496-6F5062E9649C}">
      <dgm:prSet/>
      <dgm:spPr/>
      <dgm:t>
        <a:bodyPr/>
        <a:lstStyle/>
        <a:p>
          <a:endParaRPr lang="bg-BG"/>
        </a:p>
      </dgm:t>
    </dgm:pt>
    <dgm:pt modelId="{D8E77168-4D6E-4C6E-8502-D993D9E5E9EA}">
      <dgm:prSet custT="1"/>
      <dgm:spPr/>
      <dgm:t>
        <a:bodyPr/>
        <a:lstStyle/>
        <a:p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Водят отделно счетоводство </a:t>
          </a:r>
        </a:p>
      </dgm:t>
    </dgm:pt>
    <dgm:pt modelId="{BFB8A496-933E-443B-9E48-D894E5B81B15}" type="parTrans" cxnId="{6BBF1D4E-B2C1-4D64-B509-DC6A17BA2CA9}">
      <dgm:prSet/>
      <dgm:spPr/>
      <dgm:t>
        <a:bodyPr/>
        <a:lstStyle/>
        <a:p>
          <a:endParaRPr lang="bg-BG"/>
        </a:p>
      </dgm:t>
    </dgm:pt>
    <dgm:pt modelId="{2BEA3B05-E79F-4220-883F-61E8DFB0093A}" type="sibTrans" cxnId="{6BBF1D4E-B2C1-4D64-B509-DC6A17BA2CA9}">
      <dgm:prSet/>
      <dgm:spPr/>
      <dgm:t>
        <a:bodyPr/>
        <a:lstStyle/>
        <a:p>
          <a:endParaRPr lang="bg-BG"/>
        </a:p>
      </dgm:t>
    </dgm:pt>
    <dgm:pt modelId="{0BC95B66-C167-4F25-8BE7-3999599BD381}">
      <dgm:prSet custT="1"/>
      <dgm:spPr/>
      <dgm:t>
        <a:bodyPr/>
        <a:lstStyle/>
        <a:p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Изготвят методика/и за определяне размера на таксите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5E1E4-7BB3-460B-92A4-4C7DB0C76C43}" type="parTrans" cxnId="{5C28276E-CA4B-457D-9107-E7B998A1D07B}">
      <dgm:prSet/>
      <dgm:spPr/>
      <dgm:t>
        <a:bodyPr/>
        <a:lstStyle/>
        <a:p>
          <a:endParaRPr lang="bg-BG"/>
        </a:p>
      </dgm:t>
    </dgm:pt>
    <dgm:pt modelId="{CB722B59-AC08-4C0A-8716-47EE615BCC4A}" type="sibTrans" cxnId="{5C28276E-CA4B-457D-9107-E7B998A1D07B}">
      <dgm:prSet/>
      <dgm:spPr/>
      <dgm:t>
        <a:bodyPr/>
        <a:lstStyle/>
        <a:p>
          <a:endParaRPr lang="bg-BG"/>
        </a:p>
      </dgm:t>
    </dgm:pt>
    <dgm:pt modelId="{D2F7267E-4B1E-4C25-A78B-A6795ED56B1E}">
      <dgm:prSet custT="1"/>
      <dgm:spPr/>
      <dgm:t>
        <a:bodyPr/>
        <a:lstStyle/>
        <a:p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Определят критерии за </a:t>
          </a:r>
          <a:r>
            <a:rPr lang="bg-BG" sz="2000" b="1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приоритетност</a:t>
          </a:r>
          <a:r>
            <a:rPr lang="bg-BG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разпределянето на капацитет при конфликтни заявки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64FF0-5080-451D-8D96-727CD36F5ADD}" type="parTrans" cxnId="{7C685A85-B24D-44C4-99A7-390A8FC8D996}">
      <dgm:prSet/>
      <dgm:spPr/>
      <dgm:t>
        <a:bodyPr/>
        <a:lstStyle/>
        <a:p>
          <a:endParaRPr lang="bg-BG"/>
        </a:p>
      </dgm:t>
    </dgm:pt>
    <dgm:pt modelId="{15AE578B-1817-4C9A-A0AE-E18180EA4559}" type="sibTrans" cxnId="{7C685A85-B24D-44C4-99A7-390A8FC8D996}">
      <dgm:prSet/>
      <dgm:spPr/>
      <dgm:t>
        <a:bodyPr/>
        <a:lstStyle/>
        <a:p>
          <a:endParaRPr lang="bg-BG"/>
        </a:p>
      </dgm:t>
    </dgm:pt>
    <dgm:pt modelId="{564298E1-A62E-4AA5-8B0C-8F08CA1CBD94}" type="pres">
      <dgm:prSet presAssocID="{FDBD806B-39C1-414C-BB4B-1B0995ED257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847C643-8298-4960-A6B2-CB44F4113097}" type="pres">
      <dgm:prSet presAssocID="{9CDE8644-3C0B-4A3D-9355-6705EB1127D9}" presName="compNode" presStyleCnt="0"/>
      <dgm:spPr/>
    </dgm:pt>
    <dgm:pt modelId="{39DA2B16-4770-40A6-B487-2B9EAF8A0E6E}" type="pres">
      <dgm:prSet presAssocID="{9CDE8644-3C0B-4A3D-9355-6705EB1127D9}" presName="aNode" presStyleLbl="bgShp" presStyleIdx="0" presStyleCnt="1"/>
      <dgm:spPr/>
      <dgm:t>
        <a:bodyPr/>
        <a:lstStyle/>
        <a:p>
          <a:endParaRPr lang="bg-BG"/>
        </a:p>
      </dgm:t>
    </dgm:pt>
    <dgm:pt modelId="{3A6C744E-F047-4C61-81EB-D8969A88C179}" type="pres">
      <dgm:prSet presAssocID="{9CDE8644-3C0B-4A3D-9355-6705EB1127D9}" presName="textNode" presStyleLbl="bgShp" presStyleIdx="0" presStyleCnt="1"/>
      <dgm:spPr/>
      <dgm:t>
        <a:bodyPr/>
        <a:lstStyle/>
        <a:p>
          <a:endParaRPr lang="bg-BG"/>
        </a:p>
      </dgm:t>
    </dgm:pt>
    <dgm:pt modelId="{452D82B9-EBC2-408D-B389-0214E20484AB}" type="pres">
      <dgm:prSet presAssocID="{9CDE8644-3C0B-4A3D-9355-6705EB1127D9}" presName="compChildNode" presStyleCnt="0"/>
      <dgm:spPr/>
    </dgm:pt>
    <dgm:pt modelId="{E440B367-9EDC-44E5-B89B-924648C8BD31}" type="pres">
      <dgm:prSet presAssocID="{9CDE8644-3C0B-4A3D-9355-6705EB1127D9}" presName="theInnerList" presStyleCnt="0"/>
      <dgm:spPr/>
    </dgm:pt>
    <dgm:pt modelId="{1FD026AA-3A88-4733-9FEF-31B1B65D781D}" type="pres">
      <dgm:prSet presAssocID="{276CAB25-3AD7-4A83-8167-602A088649F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CC53919-8C68-44B5-9175-82706CC89843}" type="pres">
      <dgm:prSet presAssocID="{276CAB25-3AD7-4A83-8167-602A088649F9}" presName="aSpace2" presStyleCnt="0"/>
      <dgm:spPr/>
    </dgm:pt>
    <dgm:pt modelId="{77FCD6F2-5176-4935-AE6A-912C53A68F3D}" type="pres">
      <dgm:prSet presAssocID="{20543183-3C9F-40FF-94F3-C81AC169659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C03985-7AAD-40A8-B151-19626DDA586A}" type="pres">
      <dgm:prSet presAssocID="{20543183-3C9F-40FF-94F3-C81AC169659E}" presName="aSpace2" presStyleCnt="0"/>
      <dgm:spPr/>
    </dgm:pt>
    <dgm:pt modelId="{3E8CD8C0-797B-4175-8163-3F9AB17C483F}" type="pres">
      <dgm:prSet presAssocID="{D0EFF564-77E8-4536-B6B6-8EB1148A6A5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8D31FFA-8392-4D6F-ABF4-FF5FDED343EB}" type="pres">
      <dgm:prSet presAssocID="{D0EFF564-77E8-4536-B6B6-8EB1148A6A5C}" presName="aSpace2" presStyleCnt="0"/>
      <dgm:spPr/>
    </dgm:pt>
    <dgm:pt modelId="{BBF7266B-C4C5-4608-A5DB-9369B40431E9}" type="pres">
      <dgm:prSet presAssocID="{D8E77168-4D6E-4C6E-8502-D993D9E5E9E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708F2B2-A4FA-4674-9D29-56A1B3F19F46}" type="pres">
      <dgm:prSet presAssocID="{D8E77168-4D6E-4C6E-8502-D993D9E5E9EA}" presName="aSpace2" presStyleCnt="0"/>
      <dgm:spPr/>
    </dgm:pt>
    <dgm:pt modelId="{9E3C2E8E-2508-4A34-AEAE-07EF78D0C015}" type="pres">
      <dgm:prSet presAssocID="{0BC95B66-C167-4F25-8BE7-3999599BD38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52DF815-5068-4920-ABA9-11082DAB5735}" type="pres">
      <dgm:prSet presAssocID="{0BC95B66-C167-4F25-8BE7-3999599BD381}" presName="aSpace2" presStyleCnt="0"/>
      <dgm:spPr/>
    </dgm:pt>
    <dgm:pt modelId="{B5D98736-71AF-4FF4-8578-22719E21D65B}" type="pres">
      <dgm:prSet presAssocID="{D2F7267E-4B1E-4C25-A78B-A6795ED56B1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648FC27-A73D-4B38-8E21-6B22D314B6FA}" type="presOf" srcId="{9CDE8644-3C0B-4A3D-9355-6705EB1127D9}" destId="{39DA2B16-4770-40A6-B487-2B9EAF8A0E6E}" srcOrd="0" destOrd="0" presId="urn:microsoft.com/office/officeart/2005/8/layout/lProcess2"/>
    <dgm:cxn modelId="{9D6E9049-DD93-43C9-947C-0D2E9A42FA6C}" type="presOf" srcId="{FDBD806B-39C1-414C-BB4B-1B0995ED2574}" destId="{564298E1-A62E-4AA5-8B0C-8F08CA1CBD94}" srcOrd="0" destOrd="0" presId="urn:microsoft.com/office/officeart/2005/8/layout/lProcess2"/>
    <dgm:cxn modelId="{D8A6E516-A86C-4C5C-AF4B-F127D3FD5FB8}" type="presOf" srcId="{9CDE8644-3C0B-4A3D-9355-6705EB1127D9}" destId="{3A6C744E-F047-4C61-81EB-D8969A88C179}" srcOrd="1" destOrd="0" presId="urn:microsoft.com/office/officeart/2005/8/layout/lProcess2"/>
    <dgm:cxn modelId="{0B1E655C-3EE2-431D-B6DC-E5B7529E2B70}" srcId="{FDBD806B-39C1-414C-BB4B-1B0995ED2574}" destId="{9CDE8644-3C0B-4A3D-9355-6705EB1127D9}" srcOrd="0" destOrd="0" parTransId="{FE2580E7-54EE-4A89-8FFA-38197DD28EED}" sibTransId="{FDED465E-421C-4AFE-91DF-3E6045E2D009}"/>
    <dgm:cxn modelId="{12F8EC15-87B2-4D2B-A2BB-7674DDF762EB}" srcId="{9CDE8644-3C0B-4A3D-9355-6705EB1127D9}" destId="{276CAB25-3AD7-4A83-8167-602A088649F9}" srcOrd="0" destOrd="0" parTransId="{8C0E314E-F5EF-4CC8-9BA9-9E762EE1F299}" sibTransId="{BB1AB79E-DBBF-4803-AA60-BB7E17C8377A}"/>
    <dgm:cxn modelId="{EF9A0C28-61F2-4060-8869-0B1E65558E33}" type="presOf" srcId="{0BC95B66-C167-4F25-8BE7-3999599BD381}" destId="{9E3C2E8E-2508-4A34-AEAE-07EF78D0C015}" srcOrd="0" destOrd="0" presId="urn:microsoft.com/office/officeart/2005/8/layout/lProcess2"/>
    <dgm:cxn modelId="{CD49831F-355D-4083-A34B-F5F102B61572}" type="presOf" srcId="{276CAB25-3AD7-4A83-8167-602A088649F9}" destId="{1FD026AA-3A88-4733-9FEF-31B1B65D781D}" srcOrd="0" destOrd="0" presId="urn:microsoft.com/office/officeart/2005/8/layout/lProcess2"/>
    <dgm:cxn modelId="{04CCD657-4964-4D30-B9D9-17CDB7ED79F9}" type="presOf" srcId="{20543183-3C9F-40FF-94F3-C81AC169659E}" destId="{77FCD6F2-5176-4935-AE6A-912C53A68F3D}" srcOrd="0" destOrd="0" presId="urn:microsoft.com/office/officeart/2005/8/layout/lProcess2"/>
    <dgm:cxn modelId="{6BBF1D4E-B2C1-4D64-B509-DC6A17BA2CA9}" srcId="{9CDE8644-3C0B-4A3D-9355-6705EB1127D9}" destId="{D8E77168-4D6E-4C6E-8502-D993D9E5E9EA}" srcOrd="3" destOrd="0" parTransId="{BFB8A496-933E-443B-9E48-D894E5B81B15}" sibTransId="{2BEA3B05-E79F-4220-883F-61E8DFB0093A}"/>
    <dgm:cxn modelId="{5C28276E-CA4B-457D-9107-E7B998A1D07B}" srcId="{9CDE8644-3C0B-4A3D-9355-6705EB1127D9}" destId="{0BC95B66-C167-4F25-8BE7-3999599BD381}" srcOrd="4" destOrd="0" parTransId="{5815E1E4-7BB3-460B-92A4-4C7DB0C76C43}" sibTransId="{CB722B59-AC08-4C0A-8716-47EE615BCC4A}"/>
    <dgm:cxn modelId="{7C685A85-B24D-44C4-99A7-390A8FC8D996}" srcId="{9CDE8644-3C0B-4A3D-9355-6705EB1127D9}" destId="{D2F7267E-4B1E-4C25-A78B-A6795ED56B1E}" srcOrd="5" destOrd="0" parTransId="{DF164FF0-5080-451D-8D96-727CD36F5ADD}" sibTransId="{15AE578B-1817-4C9A-A0AE-E18180EA4559}"/>
    <dgm:cxn modelId="{7C7503FE-24CD-4B4D-9496-6F5062E9649C}" srcId="{9CDE8644-3C0B-4A3D-9355-6705EB1127D9}" destId="{D0EFF564-77E8-4536-B6B6-8EB1148A6A5C}" srcOrd="2" destOrd="0" parTransId="{8DF121BE-EE0C-4B7D-9612-9684206E930C}" sibTransId="{93FCFCAF-B81B-4A5F-A869-5B24341F5B9C}"/>
    <dgm:cxn modelId="{F1771463-2231-4666-8961-AA685D84AEF9}" srcId="{9CDE8644-3C0B-4A3D-9355-6705EB1127D9}" destId="{20543183-3C9F-40FF-94F3-C81AC169659E}" srcOrd="1" destOrd="0" parTransId="{4273CD9F-9A48-4E67-ABBF-FF69368DDAFB}" sibTransId="{15EBF02C-8892-400D-A97C-C22354236B9E}"/>
    <dgm:cxn modelId="{FB7489D3-BA91-462D-8AF4-87ADCA2BA81B}" type="presOf" srcId="{D8E77168-4D6E-4C6E-8502-D993D9E5E9EA}" destId="{BBF7266B-C4C5-4608-A5DB-9369B40431E9}" srcOrd="0" destOrd="0" presId="urn:microsoft.com/office/officeart/2005/8/layout/lProcess2"/>
    <dgm:cxn modelId="{93A3972C-85D6-4540-B9F7-F3DFCA36ED40}" type="presOf" srcId="{D0EFF564-77E8-4536-B6B6-8EB1148A6A5C}" destId="{3E8CD8C0-797B-4175-8163-3F9AB17C483F}" srcOrd="0" destOrd="0" presId="urn:microsoft.com/office/officeart/2005/8/layout/lProcess2"/>
    <dgm:cxn modelId="{F4F4CDDD-20BD-4DD7-B69C-48E95F5F419D}" type="presOf" srcId="{D2F7267E-4B1E-4C25-A78B-A6795ED56B1E}" destId="{B5D98736-71AF-4FF4-8578-22719E21D65B}" srcOrd="0" destOrd="0" presId="urn:microsoft.com/office/officeart/2005/8/layout/lProcess2"/>
    <dgm:cxn modelId="{025C91E1-28E4-4D34-8681-19C2E71E28CB}" type="presParOf" srcId="{564298E1-A62E-4AA5-8B0C-8F08CA1CBD94}" destId="{8847C643-8298-4960-A6B2-CB44F4113097}" srcOrd="0" destOrd="0" presId="urn:microsoft.com/office/officeart/2005/8/layout/lProcess2"/>
    <dgm:cxn modelId="{C78E9945-F1EB-45AE-923F-A49909D0BC38}" type="presParOf" srcId="{8847C643-8298-4960-A6B2-CB44F4113097}" destId="{39DA2B16-4770-40A6-B487-2B9EAF8A0E6E}" srcOrd="0" destOrd="0" presId="urn:microsoft.com/office/officeart/2005/8/layout/lProcess2"/>
    <dgm:cxn modelId="{6380B206-16F0-42B9-9CD7-2118C17161C1}" type="presParOf" srcId="{8847C643-8298-4960-A6B2-CB44F4113097}" destId="{3A6C744E-F047-4C61-81EB-D8969A88C179}" srcOrd="1" destOrd="0" presId="urn:microsoft.com/office/officeart/2005/8/layout/lProcess2"/>
    <dgm:cxn modelId="{922B6EFD-6D15-4533-A273-2EE5699BCE84}" type="presParOf" srcId="{8847C643-8298-4960-A6B2-CB44F4113097}" destId="{452D82B9-EBC2-408D-B389-0214E20484AB}" srcOrd="2" destOrd="0" presId="urn:microsoft.com/office/officeart/2005/8/layout/lProcess2"/>
    <dgm:cxn modelId="{F4EE0346-374F-4DA4-9E21-C6ACADDDC588}" type="presParOf" srcId="{452D82B9-EBC2-408D-B389-0214E20484AB}" destId="{E440B367-9EDC-44E5-B89B-924648C8BD31}" srcOrd="0" destOrd="0" presId="urn:microsoft.com/office/officeart/2005/8/layout/lProcess2"/>
    <dgm:cxn modelId="{93695C6A-3991-4158-A07F-730BEDC5AF1D}" type="presParOf" srcId="{E440B367-9EDC-44E5-B89B-924648C8BD31}" destId="{1FD026AA-3A88-4733-9FEF-31B1B65D781D}" srcOrd="0" destOrd="0" presId="urn:microsoft.com/office/officeart/2005/8/layout/lProcess2"/>
    <dgm:cxn modelId="{88DD85D4-94AA-48BD-A9FC-7C38F7D03693}" type="presParOf" srcId="{E440B367-9EDC-44E5-B89B-924648C8BD31}" destId="{1CC53919-8C68-44B5-9175-82706CC89843}" srcOrd="1" destOrd="0" presId="urn:microsoft.com/office/officeart/2005/8/layout/lProcess2"/>
    <dgm:cxn modelId="{FCCB0CFF-F6D5-46DB-A5F0-80895DE1BD4A}" type="presParOf" srcId="{E440B367-9EDC-44E5-B89B-924648C8BD31}" destId="{77FCD6F2-5176-4935-AE6A-912C53A68F3D}" srcOrd="2" destOrd="0" presId="urn:microsoft.com/office/officeart/2005/8/layout/lProcess2"/>
    <dgm:cxn modelId="{1953D1FE-B45C-44C8-BBB8-30FC16D82AAA}" type="presParOf" srcId="{E440B367-9EDC-44E5-B89B-924648C8BD31}" destId="{3AC03985-7AAD-40A8-B151-19626DDA586A}" srcOrd="3" destOrd="0" presId="urn:microsoft.com/office/officeart/2005/8/layout/lProcess2"/>
    <dgm:cxn modelId="{8529784A-DF0B-436E-BF86-AB4A94527ABD}" type="presParOf" srcId="{E440B367-9EDC-44E5-B89B-924648C8BD31}" destId="{3E8CD8C0-797B-4175-8163-3F9AB17C483F}" srcOrd="4" destOrd="0" presId="urn:microsoft.com/office/officeart/2005/8/layout/lProcess2"/>
    <dgm:cxn modelId="{B7EB4ACF-423F-42D0-857D-BF368598E48A}" type="presParOf" srcId="{E440B367-9EDC-44E5-B89B-924648C8BD31}" destId="{48D31FFA-8392-4D6F-ABF4-FF5FDED343EB}" srcOrd="5" destOrd="0" presId="urn:microsoft.com/office/officeart/2005/8/layout/lProcess2"/>
    <dgm:cxn modelId="{22713987-038E-464A-8862-0A4264AD0378}" type="presParOf" srcId="{E440B367-9EDC-44E5-B89B-924648C8BD31}" destId="{BBF7266B-C4C5-4608-A5DB-9369B40431E9}" srcOrd="6" destOrd="0" presId="urn:microsoft.com/office/officeart/2005/8/layout/lProcess2"/>
    <dgm:cxn modelId="{58C634E8-FCA1-4E61-AF04-1493F8DC6E9C}" type="presParOf" srcId="{E440B367-9EDC-44E5-B89B-924648C8BD31}" destId="{B708F2B2-A4FA-4674-9D29-56A1B3F19F46}" srcOrd="7" destOrd="0" presId="urn:microsoft.com/office/officeart/2005/8/layout/lProcess2"/>
    <dgm:cxn modelId="{7F976594-B58C-45E5-97CE-AF091FE4718D}" type="presParOf" srcId="{E440B367-9EDC-44E5-B89B-924648C8BD31}" destId="{9E3C2E8E-2508-4A34-AEAE-07EF78D0C015}" srcOrd="8" destOrd="0" presId="urn:microsoft.com/office/officeart/2005/8/layout/lProcess2"/>
    <dgm:cxn modelId="{5B7826F2-08D9-4BC7-BD5C-06606EE87DD4}" type="presParOf" srcId="{E440B367-9EDC-44E5-B89B-924648C8BD31}" destId="{252DF815-5068-4920-ABA9-11082DAB5735}" srcOrd="9" destOrd="0" presId="urn:microsoft.com/office/officeart/2005/8/layout/lProcess2"/>
    <dgm:cxn modelId="{004F31F3-67CE-42D6-9131-0BB64BA78AD1}" type="presParOf" srcId="{E440B367-9EDC-44E5-B89B-924648C8BD31}" destId="{B5D98736-71AF-4FF4-8578-22719E21D65B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625ABA-0A0B-4F43-8371-EB9CDB59BDD5}" type="doc">
      <dgm:prSet loTypeId="urn:microsoft.com/office/officeart/2005/8/layout/targe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bg-BG"/>
        </a:p>
      </dgm:t>
    </dgm:pt>
    <dgm:pt modelId="{C28A578E-BE62-44DF-9F20-AA4E48EFCE03}">
      <dgm:prSet phldrT="[Текст]" custT="1"/>
      <dgm:spPr/>
      <dgm:t>
        <a:bodyPr/>
        <a:lstStyle/>
        <a:p>
          <a:r>
            <a:rPr lang="bg-BG" sz="24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Предоставят по недискриминационен начин достъп до услугата</a:t>
          </a:r>
          <a:endParaRPr lang="bg-BG" sz="2400" b="0" noProof="0" dirty="0"/>
        </a:p>
      </dgm:t>
    </dgm:pt>
    <dgm:pt modelId="{A4A68614-3715-4126-A19F-88F3D2132F52}" type="parTrans" cxnId="{C7166652-C189-407F-BD28-9F0B97790F7D}">
      <dgm:prSet/>
      <dgm:spPr/>
      <dgm:t>
        <a:bodyPr/>
        <a:lstStyle/>
        <a:p>
          <a:endParaRPr lang="bg-BG"/>
        </a:p>
      </dgm:t>
    </dgm:pt>
    <dgm:pt modelId="{0556E5D0-B035-47D8-B9FC-83DF6543FF7F}" type="sibTrans" cxnId="{C7166652-C189-407F-BD28-9F0B97790F7D}">
      <dgm:prSet/>
      <dgm:spPr/>
      <dgm:t>
        <a:bodyPr/>
        <a:lstStyle/>
        <a:p>
          <a:endParaRPr lang="bg-BG"/>
        </a:p>
      </dgm:t>
    </dgm:pt>
    <dgm:pt modelId="{EB7DFE5B-B9D0-4CCD-B455-B233B6C42822}">
      <dgm:prSet custT="1"/>
      <dgm:spPr/>
      <dgm:t>
        <a:bodyPr/>
        <a:lstStyle/>
        <a:p>
          <a:r>
            <a:rPr lang="bg-BG" sz="24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Чрез дискусия и координация със заявителите  осигуряват най-доброто съчетаване и изпълнение на всички заявки</a:t>
          </a:r>
          <a:endParaRPr lang="bg-BG" sz="2400" b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7F0D5-FC01-4493-9222-625C726A3CB6}" type="parTrans" cxnId="{6F12E159-269F-45BB-AAEB-B7353600AC78}">
      <dgm:prSet/>
      <dgm:spPr/>
      <dgm:t>
        <a:bodyPr/>
        <a:lstStyle/>
        <a:p>
          <a:endParaRPr lang="bg-BG"/>
        </a:p>
      </dgm:t>
    </dgm:pt>
    <dgm:pt modelId="{F746B7E9-C974-40AB-B0FD-A6E01D541E6A}" type="sibTrans" cxnId="{6F12E159-269F-45BB-AAEB-B7353600AC78}">
      <dgm:prSet/>
      <dgm:spPr/>
      <dgm:t>
        <a:bodyPr/>
        <a:lstStyle/>
        <a:p>
          <a:endParaRPr lang="bg-BG"/>
        </a:p>
      </dgm:t>
    </dgm:pt>
    <dgm:pt modelId="{22389A40-4C8C-4AC2-A1B7-AA97FE8E1408}">
      <dgm:prSet custT="1"/>
      <dgm:spPr/>
      <dgm:t>
        <a:bodyPr/>
        <a:lstStyle/>
        <a:p>
          <a:r>
            <a:rPr lang="bg-BG" sz="24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Писмено  мотивират всеки отказ на заявка, като посочват алтернативите</a:t>
          </a:r>
        </a:p>
      </dgm:t>
    </dgm:pt>
    <dgm:pt modelId="{B4AD678B-36C0-47DA-B068-FE15FBC914D4}" type="parTrans" cxnId="{75956012-EBCF-4C47-9558-584368FD9127}">
      <dgm:prSet/>
      <dgm:spPr/>
      <dgm:t>
        <a:bodyPr/>
        <a:lstStyle/>
        <a:p>
          <a:endParaRPr lang="bg-BG"/>
        </a:p>
      </dgm:t>
    </dgm:pt>
    <dgm:pt modelId="{C1D4D354-4F26-44E4-A84C-75800597F47F}" type="sibTrans" cxnId="{75956012-EBCF-4C47-9558-584368FD9127}">
      <dgm:prSet/>
      <dgm:spPr/>
      <dgm:t>
        <a:bodyPr/>
        <a:lstStyle/>
        <a:p>
          <a:endParaRPr lang="bg-BG"/>
        </a:p>
      </dgm:t>
    </dgm:pt>
    <dgm:pt modelId="{F473735A-2974-4335-B3CE-6B72200EC63B}">
      <dgm:prSet custT="1"/>
      <dgm:spPr/>
      <dgm:t>
        <a:bodyPr/>
        <a:lstStyle/>
        <a:p>
          <a:r>
            <a:rPr lang="bg-BG" sz="24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Предоставят на ИАЖА цялата необходима  информация относно достъпа до </a:t>
          </a:r>
          <a:r>
            <a:rPr lang="bg-BG" sz="24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 </a:t>
          </a:r>
          <a:r>
            <a:rPr lang="bg-BG" sz="24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наложените такси</a:t>
          </a:r>
          <a:endParaRPr lang="bg-BG" sz="2400" b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78A11-22AB-428F-A258-66835D4042F4}" type="parTrans" cxnId="{67F5BF10-46FD-43E3-B6DF-933ACC52475A}">
      <dgm:prSet/>
      <dgm:spPr/>
      <dgm:t>
        <a:bodyPr/>
        <a:lstStyle/>
        <a:p>
          <a:endParaRPr lang="bg-BG"/>
        </a:p>
      </dgm:t>
    </dgm:pt>
    <dgm:pt modelId="{E923E268-0C02-4DE4-9922-E242B1917955}" type="sibTrans" cxnId="{67F5BF10-46FD-43E3-B6DF-933ACC52475A}">
      <dgm:prSet/>
      <dgm:spPr/>
      <dgm:t>
        <a:bodyPr/>
        <a:lstStyle/>
        <a:p>
          <a:endParaRPr lang="bg-BG"/>
        </a:p>
      </dgm:t>
    </dgm:pt>
    <dgm:pt modelId="{CBFC397D-4F34-4983-8579-228E241A3F2E}" type="pres">
      <dgm:prSet presAssocID="{C3625ABA-0A0B-4F43-8371-EB9CDB59BDD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89B474F-FD83-434A-89C7-9A3405CF798F}" type="pres">
      <dgm:prSet presAssocID="{C28A578E-BE62-44DF-9F20-AA4E48EFCE03}" presName="circle1" presStyleLbl="node1" presStyleIdx="0" presStyleCnt="4"/>
      <dgm:spPr/>
    </dgm:pt>
    <dgm:pt modelId="{4837B136-B79D-4405-86E9-B7F1059DFC27}" type="pres">
      <dgm:prSet presAssocID="{C28A578E-BE62-44DF-9F20-AA4E48EFCE03}" presName="space" presStyleCnt="0"/>
      <dgm:spPr/>
    </dgm:pt>
    <dgm:pt modelId="{9EE28612-6F2D-417F-A083-44E385A7688C}" type="pres">
      <dgm:prSet presAssocID="{C28A578E-BE62-44DF-9F20-AA4E48EFCE03}" presName="rect1" presStyleLbl="alignAcc1" presStyleIdx="0" presStyleCnt="4"/>
      <dgm:spPr/>
      <dgm:t>
        <a:bodyPr/>
        <a:lstStyle/>
        <a:p>
          <a:endParaRPr lang="bg-BG"/>
        </a:p>
      </dgm:t>
    </dgm:pt>
    <dgm:pt modelId="{50E972D1-2D25-4DDE-918F-4E120EB7CFE4}" type="pres">
      <dgm:prSet presAssocID="{EB7DFE5B-B9D0-4CCD-B455-B233B6C42822}" presName="vertSpace2" presStyleLbl="node1" presStyleIdx="0" presStyleCnt="4"/>
      <dgm:spPr/>
    </dgm:pt>
    <dgm:pt modelId="{A239207D-F590-4264-AC09-4CE64CE01869}" type="pres">
      <dgm:prSet presAssocID="{EB7DFE5B-B9D0-4CCD-B455-B233B6C42822}" presName="circle2" presStyleLbl="node1" presStyleIdx="1" presStyleCnt="4"/>
      <dgm:spPr/>
    </dgm:pt>
    <dgm:pt modelId="{4F9FC1C6-7D92-4C5E-9F0A-4443A7E7900E}" type="pres">
      <dgm:prSet presAssocID="{EB7DFE5B-B9D0-4CCD-B455-B233B6C42822}" presName="rect2" presStyleLbl="alignAcc1" presStyleIdx="1" presStyleCnt="4"/>
      <dgm:spPr/>
      <dgm:t>
        <a:bodyPr/>
        <a:lstStyle/>
        <a:p>
          <a:endParaRPr lang="bg-BG"/>
        </a:p>
      </dgm:t>
    </dgm:pt>
    <dgm:pt modelId="{E07A3D48-E106-4434-93DB-CC46ACAF7429}" type="pres">
      <dgm:prSet presAssocID="{22389A40-4C8C-4AC2-A1B7-AA97FE8E1408}" presName="vertSpace3" presStyleLbl="node1" presStyleIdx="1" presStyleCnt="4"/>
      <dgm:spPr/>
    </dgm:pt>
    <dgm:pt modelId="{E0F113CF-5445-4B28-8140-11F2417E37C7}" type="pres">
      <dgm:prSet presAssocID="{22389A40-4C8C-4AC2-A1B7-AA97FE8E1408}" presName="circle3" presStyleLbl="node1" presStyleIdx="2" presStyleCnt="4"/>
      <dgm:spPr/>
    </dgm:pt>
    <dgm:pt modelId="{759B1A82-D55A-449F-BD0F-34F24884F46A}" type="pres">
      <dgm:prSet presAssocID="{22389A40-4C8C-4AC2-A1B7-AA97FE8E1408}" presName="rect3" presStyleLbl="alignAcc1" presStyleIdx="2" presStyleCnt="4"/>
      <dgm:spPr/>
      <dgm:t>
        <a:bodyPr/>
        <a:lstStyle/>
        <a:p>
          <a:endParaRPr lang="bg-BG"/>
        </a:p>
      </dgm:t>
    </dgm:pt>
    <dgm:pt modelId="{99DB9371-C92C-438A-B3CA-49C3A2BCFAC6}" type="pres">
      <dgm:prSet presAssocID="{F473735A-2974-4335-B3CE-6B72200EC63B}" presName="vertSpace4" presStyleLbl="node1" presStyleIdx="2" presStyleCnt="4"/>
      <dgm:spPr/>
    </dgm:pt>
    <dgm:pt modelId="{74CC2AA0-C378-40AF-B930-C716B4143C39}" type="pres">
      <dgm:prSet presAssocID="{F473735A-2974-4335-B3CE-6B72200EC63B}" presName="circle4" presStyleLbl="node1" presStyleIdx="3" presStyleCnt="4"/>
      <dgm:spPr/>
    </dgm:pt>
    <dgm:pt modelId="{FF65D938-CA18-44CE-9416-F3A67CFDEB3B}" type="pres">
      <dgm:prSet presAssocID="{F473735A-2974-4335-B3CE-6B72200EC63B}" presName="rect4" presStyleLbl="alignAcc1" presStyleIdx="3" presStyleCnt="4"/>
      <dgm:spPr/>
      <dgm:t>
        <a:bodyPr/>
        <a:lstStyle/>
        <a:p>
          <a:endParaRPr lang="bg-BG"/>
        </a:p>
      </dgm:t>
    </dgm:pt>
    <dgm:pt modelId="{35B3DC45-6CB8-4D12-9C28-96145EF157C9}" type="pres">
      <dgm:prSet presAssocID="{C28A578E-BE62-44DF-9F20-AA4E48EFCE0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4D9A07A-E494-48CF-86A0-CDCF2744C529}" type="pres">
      <dgm:prSet presAssocID="{EB7DFE5B-B9D0-4CCD-B455-B233B6C4282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F7BB022-30CF-4726-A846-5F8015D85DD1}" type="pres">
      <dgm:prSet presAssocID="{22389A40-4C8C-4AC2-A1B7-AA97FE8E140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0164365-EBB2-4ADF-B5C2-EDDBDD7F6EF8}" type="pres">
      <dgm:prSet presAssocID="{F473735A-2974-4335-B3CE-6B72200EC63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75956012-EBCF-4C47-9558-584368FD9127}" srcId="{C3625ABA-0A0B-4F43-8371-EB9CDB59BDD5}" destId="{22389A40-4C8C-4AC2-A1B7-AA97FE8E1408}" srcOrd="2" destOrd="0" parTransId="{B4AD678B-36C0-47DA-B068-FE15FBC914D4}" sibTransId="{C1D4D354-4F26-44E4-A84C-75800597F47F}"/>
    <dgm:cxn modelId="{67F5BF10-46FD-43E3-B6DF-933ACC52475A}" srcId="{C3625ABA-0A0B-4F43-8371-EB9CDB59BDD5}" destId="{F473735A-2974-4335-B3CE-6B72200EC63B}" srcOrd="3" destOrd="0" parTransId="{AD378A11-22AB-428F-A258-66835D4042F4}" sibTransId="{E923E268-0C02-4DE4-9922-E242B1917955}"/>
    <dgm:cxn modelId="{C7166652-C189-407F-BD28-9F0B97790F7D}" srcId="{C3625ABA-0A0B-4F43-8371-EB9CDB59BDD5}" destId="{C28A578E-BE62-44DF-9F20-AA4E48EFCE03}" srcOrd="0" destOrd="0" parTransId="{A4A68614-3715-4126-A19F-88F3D2132F52}" sibTransId="{0556E5D0-B035-47D8-B9FC-83DF6543FF7F}"/>
    <dgm:cxn modelId="{648E564B-C2AB-4215-867F-381EAD996BAB}" type="presOf" srcId="{F473735A-2974-4335-B3CE-6B72200EC63B}" destId="{40164365-EBB2-4ADF-B5C2-EDDBDD7F6EF8}" srcOrd="1" destOrd="0" presId="urn:microsoft.com/office/officeart/2005/8/layout/target3"/>
    <dgm:cxn modelId="{6E2E5B77-FDAF-4BC4-A2F2-64106F5D6F95}" type="presOf" srcId="{C28A578E-BE62-44DF-9F20-AA4E48EFCE03}" destId="{9EE28612-6F2D-417F-A083-44E385A7688C}" srcOrd="0" destOrd="0" presId="urn:microsoft.com/office/officeart/2005/8/layout/target3"/>
    <dgm:cxn modelId="{DA88B49E-06B8-4386-AD41-60E6B3DDD0AA}" type="presOf" srcId="{22389A40-4C8C-4AC2-A1B7-AA97FE8E1408}" destId="{BF7BB022-30CF-4726-A846-5F8015D85DD1}" srcOrd="1" destOrd="0" presId="urn:microsoft.com/office/officeart/2005/8/layout/target3"/>
    <dgm:cxn modelId="{D9EEE40A-537F-44DA-8FF4-16EAB6EED201}" type="presOf" srcId="{C3625ABA-0A0B-4F43-8371-EB9CDB59BDD5}" destId="{CBFC397D-4F34-4983-8579-228E241A3F2E}" srcOrd="0" destOrd="0" presId="urn:microsoft.com/office/officeart/2005/8/layout/target3"/>
    <dgm:cxn modelId="{9F04F0CD-52E2-4C95-8F0C-922908984847}" type="presOf" srcId="{C28A578E-BE62-44DF-9F20-AA4E48EFCE03}" destId="{35B3DC45-6CB8-4D12-9C28-96145EF157C9}" srcOrd="1" destOrd="0" presId="urn:microsoft.com/office/officeart/2005/8/layout/target3"/>
    <dgm:cxn modelId="{D0AA63D2-B512-4410-A36D-8E7C5ECE1FBE}" type="presOf" srcId="{EB7DFE5B-B9D0-4CCD-B455-B233B6C42822}" destId="{A4D9A07A-E494-48CF-86A0-CDCF2744C529}" srcOrd="1" destOrd="0" presId="urn:microsoft.com/office/officeart/2005/8/layout/target3"/>
    <dgm:cxn modelId="{1A04FAC3-5A19-493D-A1DC-91B087D5E842}" type="presOf" srcId="{F473735A-2974-4335-B3CE-6B72200EC63B}" destId="{FF65D938-CA18-44CE-9416-F3A67CFDEB3B}" srcOrd="0" destOrd="0" presId="urn:microsoft.com/office/officeart/2005/8/layout/target3"/>
    <dgm:cxn modelId="{6F12E159-269F-45BB-AAEB-B7353600AC78}" srcId="{C3625ABA-0A0B-4F43-8371-EB9CDB59BDD5}" destId="{EB7DFE5B-B9D0-4CCD-B455-B233B6C42822}" srcOrd="1" destOrd="0" parTransId="{F937F0D5-FC01-4493-9222-625C726A3CB6}" sibTransId="{F746B7E9-C974-40AB-B0FD-A6E01D541E6A}"/>
    <dgm:cxn modelId="{7CD292E0-7B27-4A01-B638-B1FEA1D6EFF2}" type="presOf" srcId="{22389A40-4C8C-4AC2-A1B7-AA97FE8E1408}" destId="{759B1A82-D55A-449F-BD0F-34F24884F46A}" srcOrd="0" destOrd="0" presId="urn:microsoft.com/office/officeart/2005/8/layout/target3"/>
    <dgm:cxn modelId="{62B000CC-06F0-4F42-8215-2565AD12C3D1}" type="presOf" srcId="{EB7DFE5B-B9D0-4CCD-B455-B233B6C42822}" destId="{4F9FC1C6-7D92-4C5E-9F0A-4443A7E7900E}" srcOrd="0" destOrd="0" presId="urn:microsoft.com/office/officeart/2005/8/layout/target3"/>
    <dgm:cxn modelId="{DD0CEF25-7EDE-4E49-9B4E-D0019016ABC5}" type="presParOf" srcId="{CBFC397D-4F34-4983-8579-228E241A3F2E}" destId="{389B474F-FD83-434A-89C7-9A3405CF798F}" srcOrd="0" destOrd="0" presId="urn:microsoft.com/office/officeart/2005/8/layout/target3"/>
    <dgm:cxn modelId="{6E3BC2E1-2655-44FE-AFEF-58005387254D}" type="presParOf" srcId="{CBFC397D-4F34-4983-8579-228E241A3F2E}" destId="{4837B136-B79D-4405-86E9-B7F1059DFC27}" srcOrd="1" destOrd="0" presId="urn:microsoft.com/office/officeart/2005/8/layout/target3"/>
    <dgm:cxn modelId="{D66D207D-4774-4702-A338-3E9BC49DC13E}" type="presParOf" srcId="{CBFC397D-4F34-4983-8579-228E241A3F2E}" destId="{9EE28612-6F2D-417F-A083-44E385A7688C}" srcOrd="2" destOrd="0" presId="urn:microsoft.com/office/officeart/2005/8/layout/target3"/>
    <dgm:cxn modelId="{EB8F33C1-7E81-4D2C-861C-8AA4EFD468DF}" type="presParOf" srcId="{CBFC397D-4F34-4983-8579-228E241A3F2E}" destId="{50E972D1-2D25-4DDE-918F-4E120EB7CFE4}" srcOrd="3" destOrd="0" presId="urn:microsoft.com/office/officeart/2005/8/layout/target3"/>
    <dgm:cxn modelId="{E91C2056-A988-4F29-8EC1-6C91EDC167BE}" type="presParOf" srcId="{CBFC397D-4F34-4983-8579-228E241A3F2E}" destId="{A239207D-F590-4264-AC09-4CE64CE01869}" srcOrd="4" destOrd="0" presId="urn:microsoft.com/office/officeart/2005/8/layout/target3"/>
    <dgm:cxn modelId="{B47EFEF9-A493-4F54-A217-A8BDEF90B728}" type="presParOf" srcId="{CBFC397D-4F34-4983-8579-228E241A3F2E}" destId="{4F9FC1C6-7D92-4C5E-9F0A-4443A7E7900E}" srcOrd="5" destOrd="0" presId="urn:microsoft.com/office/officeart/2005/8/layout/target3"/>
    <dgm:cxn modelId="{E55B7668-C9B3-4C49-9010-D9389B919343}" type="presParOf" srcId="{CBFC397D-4F34-4983-8579-228E241A3F2E}" destId="{E07A3D48-E106-4434-93DB-CC46ACAF7429}" srcOrd="6" destOrd="0" presId="urn:microsoft.com/office/officeart/2005/8/layout/target3"/>
    <dgm:cxn modelId="{7C8F5D23-D6BB-4C74-853F-83EF8E226755}" type="presParOf" srcId="{CBFC397D-4F34-4983-8579-228E241A3F2E}" destId="{E0F113CF-5445-4B28-8140-11F2417E37C7}" srcOrd="7" destOrd="0" presId="urn:microsoft.com/office/officeart/2005/8/layout/target3"/>
    <dgm:cxn modelId="{A9357FEF-D1ED-4559-A493-39DBDDAE6A40}" type="presParOf" srcId="{CBFC397D-4F34-4983-8579-228E241A3F2E}" destId="{759B1A82-D55A-449F-BD0F-34F24884F46A}" srcOrd="8" destOrd="0" presId="urn:microsoft.com/office/officeart/2005/8/layout/target3"/>
    <dgm:cxn modelId="{E1559EF0-8576-4B79-8FFE-A6FA1A39B110}" type="presParOf" srcId="{CBFC397D-4F34-4983-8579-228E241A3F2E}" destId="{99DB9371-C92C-438A-B3CA-49C3A2BCFAC6}" srcOrd="9" destOrd="0" presId="urn:microsoft.com/office/officeart/2005/8/layout/target3"/>
    <dgm:cxn modelId="{CD037FB5-0254-48AB-93A1-7B23D168B9DD}" type="presParOf" srcId="{CBFC397D-4F34-4983-8579-228E241A3F2E}" destId="{74CC2AA0-C378-40AF-B930-C716B4143C39}" srcOrd="10" destOrd="0" presId="urn:microsoft.com/office/officeart/2005/8/layout/target3"/>
    <dgm:cxn modelId="{17B59393-E602-42D4-8B4E-33458C92E569}" type="presParOf" srcId="{CBFC397D-4F34-4983-8579-228E241A3F2E}" destId="{FF65D938-CA18-44CE-9416-F3A67CFDEB3B}" srcOrd="11" destOrd="0" presId="urn:microsoft.com/office/officeart/2005/8/layout/target3"/>
    <dgm:cxn modelId="{A953B092-8303-4FFF-8EA2-1203C07886EB}" type="presParOf" srcId="{CBFC397D-4F34-4983-8579-228E241A3F2E}" destId="{35B3DC45-6CB8-4D12-9C28-96145EF157C9}" srcOrd="12" destOrd="0" presId="urn:microsoft.com/office/officeart/2005/8/layout/target3"/>
    <dgm:cxn modelId="{9FF2491E-A6DB-487E-BA9C-2DC7AB3593B8}" type="presParOf" srcId="{CBFC397D-4F34-4983-8579-228E241A3F2E}" destId="{A4D9A07A-E494-48CF-86A0-CDCF2744C529}" srcOrd="13" destOrd="0" presId="urn:microsoft.com/office/officeart/2005/8/layout/target3"/>
    <dgm:cxn modelId="{A4F85F18-1EB2-4E40-BA2F-8602BED472F0}" type="presParOf" srcId="{CBFC397D-4F34-4983-8579-228E241A3F2E}" destId="{BF7BB022-30CF-4726-A846-5F8015D85DD1}" srcOrd="14" destOrd="0" presId="urn:microsoft.com/office/officeart/2005/8/layout/target3"/>
    <dgm:cxn modelId="{8607CD47-9CE7-4EF7-BDCD-379B1EB595DC}" type="presParOf" srcId="{CBFC397D-4F34-4983-8579-228E241A3F2E}" destId="{40164365-EBB2-4ADF-B5C2-EDDBDD7F6EF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890C7E-3076-4EB8-AFE5-B1F24A7CD745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693D3002-9382-4F65-8928-E734C24582A8}">
      <dgm:prSet phldrT="[Текст]" custT="1"/>
      <dgm:spPr/>
      <dgm:t>
        <a:bodyPr/>
        <a:lstStyle/>
        <a:p>
          <a:r>
            <a:rPr lang="bg-BG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КОМУНИКАЦИЯ И ПРАВОМОЩИЯ</a:t>
          </a:r>
        </a:p>
      </dgm:t>
    </dgm:pt>
    <dgm:pt modelId="{D807BA29-83C7-4FF7-9085-95A896151D4C}" type="parTrans" cxnId="{114F1AE0-C857-4AF5-B9EB-E046A09CAF90}">
      <dgm:prSet/>
      <dgm:spPr/>
      <dgm:t>
        <a:bodyPr/>
        <a:lstStyle/>
        <a:p>
          <a:endParaRPr lang="bg-BG"/>
        </a:p>
      </dgm:t>
    </dgm:pt>
    <dgm:pt modelId="{A4D5AE8A-BA40-41FC-94F8-321FA9F7E966}" type="sibTrans" cxnId="{114F1AE0-C857-4AF5-B9EB-E046A09CAF90}">
      <dgm:prSet/>
      <dgm:spPr/>
      <dgm:t>
        <a:bodyPr/>
        <a:lstStyle/>
        <a:p>
          <a:endParaRPr lang="bg-BG"/>
        </a:p>
      </dgm:t>
    </dgm:pt>
    <dgm:pt modelId="{8A4846C2-C69D-491A-B7D5-6611D05CE19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ИНФОРМИРАТ РЕГУЛАТОРНИЯ ОРГАН ЗА ПРОЦЕСА НА РЕКОНВЕРСИЯ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смяна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предназначението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ОС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bg-B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369DF-FEC4-4666-AD15-CC6029333FCB}" type="parTrans" cxnId="{241D7DD0-B78E-4E65-8AF3-3D359D035585}">
      <dgm:prSet/>
      <dgm:spPr/>
      <dgm:t>
        <a:bodyPr/>
        <a:lstStyle/>
        <a:p>
          <a:endParaRPr lang="bg-BG"/>
        </a:p>
      </dgm:t>
    </dgm:pt>
    <dgm:pt modelId="{68ACE021-25F9-4609-9720-2224262F6481}" type="sibTrans" cxnId="{241D7DD0-B78E-4E65-8AF3-3D359D035585}">
      <dgm:prSet/>
      <dgm:spPr/>
      <dgm:t>
        <a:bodyPr/>
        <a:lstStyle/>
        <a:p>
          <a:endParaRPr lang="bg-BG"/>
        </a:p>
      </dgm:t>
    </dgm:pt>
    <dgm:pt modelId="{95D007F4-F214-4372-B468-5A598CC4DB7B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ПУБЛИКУВАТ НА СВОЯ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ПОРТАЛ ОБЯВА В СЛУЧАЙ НА ДАВАНЕ НА ЛИЗИНГ ИЛИ ПОД НАЕМ НА ОС</a:t>
          </a:r>
          <a:endParaRPr lang="bg-BG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3CFA1-79DD-4A29-8D12-C71259865C9C}" type="parTrans" cxnId="{374E52E0-B9D0-4844-973F-47DC48B5E4CA}">
      <dgm:prSet/>
      <dgm:spPr/>
      <dgm:t>
        <a:bodyPr/>
        <a:lstStyle/>
        <a:p>
          <a:endParaRPr lang="bg-BG"/>
        </a:p>
      </dgm:t>
    </dgm:pt>
    <dgm:pt modelId="{D3D3E64B-C809-44F5-9C4C-3E6A2B431975}" type="sibTrans" cxnId="{374E52E0-B9D0-4844-973F-47DC48B5E4CA}">
      <dgm:prSet/>
      <dgm:spPr/>
      <dgm:t>
        <a:bodyPr/>
        <a:lstStyle/>
        <a:p>
          <a:endParaRPr lang="bg-BG"/>
        </a:p>
      </dgm:t>
    </dgm:pt>
    <dgm:pt modelId="{EA4CE5E3-4501-4549-A892-192051358AA8}">
      <dgm:prSet/>
      <dgm:spPr/>
      <dgm:t>
        <a:bodyPr/>
        <a:lstStyle/>
        <a:p>
          <a:r>
            <a: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СПАЗВАТ ТЪРГОВСКА ТАЙНА</a:t>
          </a:r>
        </a:p>
      </dgm:t>
    </dgm:pt>
    <dgm:pt modelId="{3403C568-25C5-4753-B1AC-399333190466}" type="parTrans" cxnId="{38DDF23B-4062-4C89-8AFB-88FC7618259A}">
      <dgm:prSet/>
      <dgm:spPr/>
      <dgm:t>
        <a:bodyPr/>
        <a:lstStyle/>
        <a:p>
          <a:endParaRPr lang="bg-BG"/>
        </a:p>
      </dgm:t>
    </dgm:pt>
    <dgm:pt modelId="{2E36C220-9CB4-4847-8C9F-1DECADA741C4}" type="sibTrans" cxnId="{38DDF23B-4062-4C89-8AFB-88FC7618259A}">
      <dgm:prSet/>
      <dgm:spPr/>
      <dgm:t>
        <a:bodyPr/>
        <a:lstStyle/>
        <a:p>
          <a:endParaRPr lang="bg-BG"/>
        </a:p>
      </dgm:t>
    </dgm:pt>
    <dgm:pt modelId="{D5D0EAA4-B32A-4409-BB06-B367780DD05D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 ДА ПОИСКАТ ФИНАНСОВИ ГАРАНЦИИ ОТ ЗАЯВИТЕЛЯ</a:t>
          </a:r>
          <a:endParaRPr lang="bg-BG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CE0A7-7ACF-40F9-8A68-3FA75414FF12}" type="parTrans" cxnId="{9A48DA78-847B-481E-8444-1D68D98FA74B}">
      <dgm:prSet/>
      <dgm:spPr/>
      <dgm:t>
        <a:bodyPr/>
        <a:lstStyle/>
        <a:p>
          <a:endParaRPr lang="bg-BG"/>
        </a:p>
      </dgm:t>
    </dgm:pt>
    <dgm:pt modelId="{C604B4D1-58B2-42EB-B90D-DA71AB67798F}" type="sibTrans" cxnId="{9A48DA78-847B-481E-8444-1D68D98FA74B}">
      <dgm:prSet/>
      <dgm:spPr/>
      <dgm:t>
        <a:bodyPr/>
        <a:lstStyle/>
        <a:p>
          <a:endParaRPr lang="bg-BG"/>
        </a:p>
      </dgm:t>
    </dgm:pt>
    <dgm:pt modelId="{96BC3441-F5AB-4DCF-8213-6E45D4AC373E}" type="pres">
      <dgm:prSet presAssocID="{A5890C7E-3076-4EB8-AFE5-B1F24A7CD7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E069470-4DEF-4653-931C-4DEE382BA621}" type="pres">
      <dgm:prSet presAssocID="{693D3002-9382-4F65-8928-E734C24582A8}" presName="roof" presStyleLbl="dkBgShp" presStyleIdx="0" presStyleCnt="2"/>
      <dgm:spPr/>
      <dgm:t>
        <a:bodyPr/>
        <a:lstStyle/>
        <a:p>
          <a:endParaRPr lang="bg-BG"/>
        </a:p>
      </dgm:t>
    </dgm:pt>
    <dgm:pt modelId="{96C5474F-1B03-484A-A468-E9F539A9DDDA}" type="pres">
      <dgm:prSet presAssocID="{693D3002-9382-4F65-8928-E734C24582A8}" presName="pillars" presStyleCnt="0"/>
      <dgm:spPr/>
      <dgm:t>
        <a:bodyPr/>
        <a:lstStyle/>
        <a:p>
          <a:endParaRPr lang="bg-BG"/>
        </a:p>
      </dgm:t>
    </dgm:pt>
    <dgm:pt modelId="{DC136F32-5E5A-4079-8AC5-261D67D15B29}" type="pres">
      <dgm:prSet presAssocID="{693D3002-9382-4F65-8928-E734C24582A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EE7FC4-0FB7-4D9D-9A11-8D52A5B04796}" type="pres">
      <dgm:prSet presAssocID="{95D007F4-F214-4372-B468-5A598CC4DB7B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871EB34-4FC0-4BF7-9FCA-C5DE7760652C}" type="pres">
      <dgm:prSet presAssocID="{EA4CE5E3-4501-4549-A892-192051358AA8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AE33AE4-35FA-4D21-858D-9DEA522CD240}" type="pres">
      <dgm:prSet presAssocID="{D5D0EAA4-B32A-4409-BB06-B367780DD05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1FDD1E3-A159-4A1A-A6B7-14297B9F4536}" type="pres">
      <dgm:prSet presAssocID="{693D3002-9382-4F65-8928-E734C24582A8}" presName="base" presStyleLbl="dkBgShp" presStyleIdx="1" presStyleCnt="2" custAng="0" custScaleX="99224" custScaleY="81482"/>
      <dgm:spPr/>
      <dgm:t>
        <a:bodyPr/>
        <a:lstStyle/>
        <a:p>
          <a:endParaRPr lang="bg-BG"/>
        </a:p>
      </dgm:t>
    </dgm:pt>
  </dgm:ptLst>
  <dgm:cxnLst>
    <dgm:cxn modelId="{241D7DD0-B78E-4E65-8AF3-3D359D035585}" srcId="{693D3002-9382-4F65-8928-E734C24582A8}" destId="{8A4846C2-C69D-491A-B7D5-6611D05CE19C}" srcOrd="0" destOrd="0" parTransId="{755369DF-FEC4-4666-AD15-CC6029333FCB}" sibTransId="{68ACE021-25F9-4609-9720-2224262F6481}"/>
    <dgm:cxn modelId="{114F1AE0-C857-4AF5-B9EB-E046A09CAF90}" srcId="{A5890C7E-3076-4EB8-AFE5-B1F24A7CD745}" destId="{693D3002-9382-4F65-8928-E734C24582A8}" srcOrd="0" destOrd="0" parTransId="{D807BA29-83C7-4FF7-9085-95A896151D4C}" sibTransId="{A4D5AE8A-BA40-41FC-94F8-321FA9F7E966}"/>
    <dgm:cxn modelId="{38DDF23B-4062-4C89-8AFB-88FC7618259A}" srcId="{693D3002-9382-4F65-8928-E734C24582A8}" destId="{EA4CE5E3-4501-4549-A892-192051358AA8}" srcOrd="2" destOrd="0" parTransId="{3403C568-25C5-4753-B1AC-399333190466}" sibTransId="{2E36C220-9CB4-4847-8C9F-1DECADA741C4}"/>
    <dgm:cxn modelId="{374E52E0-B9D0-4844-973F-47DC48B5E4CA}" srcId="{693D3002-9382-4F65-8928-E734C24582A8}" destId="{95D007F4-F214-4372-B468-5A598CC4DB7B}" srcOrd="1" destOrd="0" parTransId="{98B3CFA1-79DD-4A29-8D12-C71259865C9C}" sibTransId="{D3D3E64B-C809-44F5-9C4C-3E6A2B431975}"/>
    <dgm:cxn modelId="{8D033524-2657-4DD8-91A9-07506CBDF9A5}" type="presOf" srcId="{693D3002-9382-4F65-8928-E734C24582A8}" destId="{FE069470-4DEF-4653-931C-4DEE382BA621}" srcOrd="0" destOrd="0" presId="urn:microsoft.com/office/officeart/2005/8/layout/hList3"/>
    <dgm:cxn modelId="{9A48DA78-847B-481E-8444-1D68D98FA74B}" srcId="{693D3002-9382-4F65-8928-E734C24582A8}" destId="{D5D0EAA4-B32A-4409-BB06-B367780DD05D}" srcOrd="3" destOrd="0" parTransId="{ABFCE0A7-7ACF-40F9-8A68-3FA75414FF12}" sibTransId="{C604B4D1-58B2-42EB-B90D-DA71AB67798F}"/>
    <dgm:cxn modelId="{ED6A1554-3B77-4566-B3DE-7B113065C2CD}" type="presOf" srcId="{D5D0EAA4-B32A-4409-BB06-B367780DD05D}" destId="{1AE33AE4-35FA-4D21-858D-9DEA522CD240}" srcOrd="0" destOrd="0" presId="urn:microsoft.com/office/officeart/2005/8/layout/hList3"/>
    <dgm:cxn modelId="{9B1C64F5-8C52-4BCB-B59A-0AAB786214C6}" type="presOf" srcId="{A5890C7E-3076-4EB8-AFE5-B1F24A7CD745}" destId="{96BC3441-F5AB-4DCF-8213-6E45D4AC373E}" srcOrd="0" destOrd="0" presId="urn:microsoft.com/office/officeart/2005/8/layout/hList3"/>
    <dgm:cxn modelId="{BC8D296F-70BE-4B8D-B578-FEE7C2A53E76}" type="presOf" srcId="{95D007F4-F214-4372-B468-5A598CC4DB7B}" destId="{83EE7FC4-0FB7-4D9D-9A11-8D52A5B04796}" srcOrd="0" destOrd="0" presId="urn:microsoft.com/office/officeart/2005/8/layout/hList3"/>
    <dgm:cxn modelId="{410928AF-3B9D-4DCC-BD71-5FAFB8EB034F}" type="presOf" srcId="{8A4846C2-C69D-491A-B7D5-6611D05CE19C}" destId="{DC136F32-5E5A-4079-8AC5-261D67D15B29}" srcOrd="0" destOrd="0" presId="urn:microsoft.com/office/officeart/2005/8/layout/hList3"/>
    <dgm:cxn modelId="{AA58BB05-87D0-41C7-A2F7-04950E911161}" type="presOf" srcId="{EA4CE5E3-4501-4549-A892-192051358AA8}" destId="{6871EB34-4FC0-4BF7-9FCA-C5DE7760652C}" srcOrd="0" destOrd="0" presId="urn:microsoft.com/office/officeart/2005/8/layout/hList3"/>
    <dgm:cxn modelId="{4BD8B391-7929-4D9F-8557-9D80181F9EC0}" type="presParOf" srcId="{96BC3441-F5AB-4DCF-8213-6E45D4AC373E}" destId="{FE069470-4DEF-4653-931C-4DEE382BA621}" srcOrd="0" destOrd="0" presId="urn:microsoft.com/office/officeart/2005/8/layout/hList3"/>
    <dgm:cxn modelId="{057CAD62-E65B-49DD-880E-C68003149743}" type="presParOf" srcId="{96BC3441-F5AB-4DCF-8213-6E45D4AC373E}" destId="{96C5474F-1B03-484A-A468-E9F539A9DDDA}" srcOrd="1" destOrd="0" presId="urn:microsoft.com/office/officeart/2005/8/layout/hList3"/>
    <dgm:cxn modelId="{F9F8A518-5A06-421C-BCD8-9113C78590D1}" type="presParOf" srcId="{96C5474F-1B03-484A-A468-E9F539A9DDDA}" destId="{DC136F32-5E5A-4079-8AC5-261D67D15B29}" srcOrd="0" destOrd="0" presId="urn:microsoft.com/office/officeart/2005/8/layout/hList3"/>
    <dgm:cxn modelId="{B54FEE0C-1092-4A85-A482-F0D33F091693}" type="presParOf" srcId="{96C5474F-1B03-484A-A468-E9F539A9DDDA}" destId="{83EE7FC4-0FB7-4D9D-9A11-8D52A5B04796}" srcOrd="1" destOrd="0" presId="urn:microsoft.com/office/officeart/2005/8/layout/hList3"/>
    <dgm:cxn modelId="{C3DD940C-BED3-4D4C-8634-E3DDEA660EF2}" type="presParOf" srcId="{96C5474F-1B03-484A-A468-E9F539A9DDDA}" destId="{6871EB34-4FC0-4BF7-9FCA-C5DE7760652C}" srcOrd="2" destOrd="0" presId="urn:microsoft.com/office/officeart/2005/8/layout/hList3"/>
    <dgm:cxn modelId="{0358CED7-2D97-425F-9CB9-6C19D3D53016}" type="presParOf" srcId="{96C5474F-1B03-484A-A468-E9F539A9DDDA}" destId="{1AE33AE4-35FA-4D21-858D-9DEA522CD240}" srcOrd="3" destOrd="0" presId="urn:microsoft.com/office/officeart/2005/8/layout/hList3"/>
    <dgm:cxn modelId="{1191A66A-8658-462E-B5E6-570E4C588322}" type="presParOf" srcId="{96BC3441-F5AB-4DCF-8213-6E45D4AC373E}" destId="{61FDD1E3-A159-4A1A-A6B7-14297B9F453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AE845-E592-46A6-9A63-E1C8C3E08F59}">
      <dsp:nvSpPr>
        <dsp:cNvPr id="0" name=""/>
        <dsp:cNvSpPr/>
      </dsp:nvSpPr>
      <dsp:spPr>
        <a:xfrm>
          <a:off x="476763" y="1800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Определения</a:t>
          </a:r>
          <a:endParaRPr lang="bg-BG" sz="1600" b="1" kern="1200" dirty="0"/>
        </a:p>
      </dsp:txBody>
      <dsp:txXfrm>
        <a:off x="511030" y="36067"/>
        <a:ext cx="1881398" cy="1101425"/>
      </dsp:txXfrm>
    </dsp:sp>
    <dsp:sp modelId="{98BC0CFF-84C6-4DE8-989D-CB357E5DDFB3}">
      <dsp:nvSpPr>
        <dsp:cNvPr id="0" name=""/>
        <dsp:cNvSpPr/>
      </dsp:nvSpPr>
      <dsp:spPr>
        <a:xfrm>
          <a:off x="2598290" y="344989"/>
          <a:ext cx="413385" cy="48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kern="1200" dirty="0"/>
        </a:p>
      </dsp:txBody>
      <dsp:txXfrm>
        <a:off x="2598290" y="441706"/>
        <a:ext cx="289370" cy="290149"/>
      </dsp:txXfrm>
    </dsp:sp>
    <dsp:sp modelId="{E44A7226-926D-42C8-96C5-955FED607B17}">
      <dsp:nvSpPr>
        <dsp:cNvPr id="0" name=""/>
        <dsp:cNvSpPr/>
      </dsp:nvSpPr>
      <dsp:spPr>
        <a:xfrm>
          <a:off x="3206669" y="1800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54184"/>
                <a:satOff val="-4015"/>
                <a:lumOff val="415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54184"/>
                <a:satOff val="-4015"/>
                <a:lumOff val="415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4184"/>
                <a:satOff val="-4015"/>
                <a:lumOff val="41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Видове: обслужващи съоръжения, услуги и оператори на ОС</a:t>
          </a:r>
          <a:endParaRPr lang="bg-BG" sz="1600" b="1" kern="1200" dirty="0"/>
        </a:p>
      </dsp:txBody>
      <dsp:txXfrm>
        <a:off x="3240936" y="36067"/>
        <a:ext cx="1881398" cy="1101425"/>
      </dsp:txXfrm>
    </dsp:sp>
    <dsp:sp modelId="{F9BD4D94-BDF2-4C27-9F95-F4A46D0A8652}">
      <dsp:nvSpPr>
        <dsp:cNvPr id="0" name=""/>
        <dsp:cNvSpPr/>
      </dsp:nvSpPr>
      <dsp:spPr>
        <a:xfrm>
          <a:off x="5328196" y="344989"/>
          <a:ext cx="413385" cy="48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61927"/>
                <a:satOff val="-4531"/>
                <a:lumOff val="447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61927"/>
                <a:satOff val="-4531"/>
                <a:lumOff val="447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61927"/>
                <a:satOff val="-4531"/>
                <a:lumOff val="44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kern="1200" dirty="0"/>
        </a:p>
      </dsp:txBody>
      <dsp:txXfrm>
        <a:off x="5328196" y="441706"/>
        <a:ext cx="289370" cy="290149"/>
      </dsp:txXfrm>
    </dsp:sp>
    <dsp:sp modelId="{AA5B8EFA-52D2-458B-B8D1-5EB44BAB8C5A}">
      <dsp:nvSpPr>
        <dsp:cNvPr id="0" name=""/>
        <dsp:cNvSpPr/>
      </dsp:nvSpPr>
      <dsp:spPr>
        <a:xfrm>
          <a:off x="5936575" y="1800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08368"/>
                <a:satOff val="-8030"/>
                <a:lumOff val="831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08368"/>
                <a:satOff val="-8030"/>
                <a:lumOff val="831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08368"/>
                <a:satOff val="-8030"/>
                <a:lumOff val="83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Такси в ОС</a:t>
          </a:r>
          <a:endParaRPr lang="bg-BG" sz="1600" b="1" kern="1200" dirty="0"/>
        </a:p>
      </dsp:txBody>
      <dsp:txXfrm>
        <a:off x="5970842" y="36067"/>
        <a:ext cx="1881398" cy="1101425"/>
      </dsp:txXfrm>
    </dsp:sp>
    <dsp:sp modelId="{DCC592AF-C870-4707-8DAB-583C7A4EF45E}">
      <dsp:nvSpPr>
        <dsp:cNvPr id="0" name=""/>
        <dsp:cNvSpPr/>
      </dsp:nvSpPr>
      <dsp:spPr>
        <a:xfrm rot="5400000">
          <a:off x="6704849" y="1308255"/>
          <a:ext cx="413385" cy="48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23855"/>
                <a:satOff val="-9061"/>
                <a:lumOff val="895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123855"/>
                <a:satOff val="-9061"/>
                <a:lumOff val="895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123855"/>
                <a:satOff val="-9061"/>
                <a:lumOff val="89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kern="1200" dirty="0"/>
        </a:p>
      </dsp:txBody>
      <dsp:txXfrm rot="-5400000">
        <a:off x="6766468" y="1343354"/>
        <a:ext cx="290149" cy="289370"/>
      </dsp:txXfrm>
    </dsp:sp>
    <dsp:sp modelId="{454809FB-BC63-4737-AF00-F52E6D40CB14}">
      <dsp:nvSpPr>
        <dsp:cNvPr id="0" name=""/>
        <dsp:cNvSpPr/>
      </dsp:nvSpPr>
      <dsp:spPr>
        <a:xfrm>
          <a:off x="5936575" y="1951733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62552"/>
                <a:satOff val="-12045"/>
                <a:lumOff val="1247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62552"/>
                <a:satOff val="-12045"/>
                <a:lumOff val="1247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62552"/>
                <a:satOff val="-12045"/>
                <a:lumOff val="124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ЖП и </a:t>
          </a:r>
          <a:r>
            <a:rPr lang="bg-BG" sz="1600" b="1" kern="1200" dirty="0" smtClean="0"/>
            <a:t>УИ</a:t>
          </a:r>
          <a:endParaRPr lang="bg-BG" sz="1600" b="1" kern="1200" dirty="0"/>
        </a:p>
      </dsp:txBody>
      <dsp:txXfrm>
        <a:off x="5970842" y="1986000"/>
        <a:ext cx="1881398" cy="1101425"/>
      </dsp:txXfrm>
    </dsp:sp>
    <dsp:sp modelId="{4D52BA4A-3B19-45A9-89C1-D42ECB416CF6}">
      <dsp:nvSpPr>
        <dsp:cNvPr id="0" name=""/>
        <dsp:cNvSpPr/>
      </dsp:nvSpPr>
      <dsp:spPr>
        <a:xfrm rot="10800000">
          <a:off x="5351595" y="2294921"/>
          <a:ext cx="413385" cy="48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85782"/>
                <a:satOff val="-13592"/>
                <a:lumOff val="13428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185782"/>
                <a:satOff val="-13592"/>
                <a:lumOff val="13428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185782"/>
                <a:satOff val="-13592"/>
                <a:lumOff val="134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kern="1200" dirty="0"/>
        </a:p>
      </dsp:txBody>
      <dsp:txXfrm rot="10800000">
        <a:off x="5475610" y="2391638"/>
        <a:ext cx="289370" cy="290149"/>
      </dsp:txXfrm>
    </dsp:sp>
    <dsp:sp modelId="{F21307F7-1769-42BF-B989-D278D4CF2140}">
      <dsp:nvSpPr>
        <dsp:cNvPr id="0" name=""/>
        <dsp:cNvSpPr/>
      </dsp:nvSpPr>
      <dsp:spPr>
        <a:xfrm>
          <a:off x="3206669" y="1951733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16736"/>
                <a:satOff val="-16061"/>
                <a:lumOff val="166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16736"/>
                <a:satOff val="-16061"/>
                <a:lumOff val="166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16736"/>
                <a:satOff val="-16061"/>
                <a:lumOff val="16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Регулаторен орган</a:t>
          </a:r>
          <a:endParaRPr lang="bg-BG" sz="1600" b="1" kern="1200" dirty="0"/>
        </a:p>
      </dsp:txBody>
      <dsp:txXfrm>
        <a:off x="3240936" y="1986000"/>
        <a:ext cx="1881398" cy="1101425"/>
      </dsp:txXfrm>
    </dsp:sp>
    <dsp:sp modelId="{5D9E6652-9E98-410B-B44B-C64DEFBBB573}">
      <dsp:nvSpPr>
        <dsp:cNvPr id="0" name=""/>
        <dsp:cNvSpPr/>
      </dsp:nvSpPr>
      <dsp:spPr>
        <a:xfrm rot="10800000">
          <a:off x="2621689" y="2294921"/>
          <a:ext cx="413385" cy="48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47709"/>
                <a:satOff val="-18122"/>
                <a:lumOff val="17904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47709"/>
                <a:satOff val="-18122"/>
                <a:lumOff val="17904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47709"/>
                <a:satOff val="-18122"/>
                <a:lumOff val="179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kern="1200" dirty="0"/>
        </a:p>
      </dsp:txBody>
      <dsp:txXfrm rot="10800000">
        <a:off x="2745704" y="2391638"/>
        <a:ext cx="289370" cy="290149"/>
      </dsp:txXfrm>
    </dsp:sp>
    <dsp:sp modelId="{4A9D2277-D068-495E-B855-1B0A8B7F193C}">
      <dsp:nvSpPr>
        <dsp:cNvPr id="0" name=""/>
        <dsp:cNvSpPr/>
      </dsp:nvSpPr>
      <dsp:spPr>
        <a:xfrm>
          <a:off x="476763" y="1951733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70921"/>
                <a:satOff val="-20076"/>
                <a:lumOff val="2079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70921"/>
                <a:satOff val="-20076"/>
                <a:lumOff val="2079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70921"/>
                <a:satOff val="-20076"/>
                <a:lumOff val="207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Освобождаване от прилагането на Регламента</a:t>
          </a:r>
          <a:endParaRPr lang="bg-BG" sz="1600" b="1" kern="1200" dirty="0"/>
        </a:p>
      </dsp:txBody>
      <dsp:txXfrm>
        <a:off x="511030" y="1986000"/>
        <a:ext cx="1881398" cy="1101425"/>
      </dsp:txXfrm>
    </dsp:sp>
    <dsp:sp modelId="{4B12BF1F-C6C0-4C23-A81E-5609A3D0F98F}">
      <dsp:nvSpPr>
        <dsp:cNvPr id="0" name=""/>
        <dsp:cNvSpPr/>
      </dsp:nvSpPr>
      <dsp:spPr>
        <a:xfrm rot="5400000">
          <a:off x="1245037" y="3258188"/>
          <a:ext cx="413385" cy="48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09637"/>
                <a:satOff val="-22653"/>
                <a:lumOff val="2238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09637"/>
                <a:satOff val="-22653"/>
                <a:lumOff val="2238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09637"/>
                <a:satOff val="-22653"/>
                <a:lumOff val="223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kern="1200" dirty="0"/>
        </a:p>
      </dsp:txBody>
      <dsp:txXfrm rot="-5400000">
        <a:off x="1306656" y="3293287"/>
        <a:ext cx="290149" cy="289370"/>
      </dsp:txXfrm>
    </dsp:sp>
    <dsp:sp modelId="{02B4D230-C579-48B7-BBDD-D37FF710E305}">
      <dsp:nvSpPr>
        <dsp:cNvPr id="0" name=""/>
        <dsp:cNvSpPr/>
      </dsp:nvSpPr>
      <dsp:spPr>
        <a:xfrm>
          <a:off x="476763" y="3901666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25105"/>
                <a:satOff val="-24091"/>
                <a:lumOff val="2495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25105"/>
                <a:satOff val="-24091"/>
                <a:lumOff val="2495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25105"/>
                <a:satOff val="-24091"/>
                <a:lumOff val="249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Жалби</a:t>
          </a:r>
          <a:endParaRPr lang="bg-BG" sz="1600" b="1" kern="1200" dirty="0"/>
        </a:p>
      </dsp:txBody>
      <dsp:txXfrm>
        <a:off x="511030" y="3935933"/>
        <a:ext cx="1881398" cy="1101425"/>
      </dsp:txXfrm>
    </dsp:sp>
    <dsp:sp modelId="{27B296C6-06ED-43BF-BF34-8D7AB1FABBC1}">
      <dsp:nvSpPr>
        <dsp:cNvPr id="0" name=""/>
        <dsp:cNvSpPr/>
      </dsp:nvSpPr>
      <dsp:spPr>
        <a:xfrm>
          <a:off x="2598290" y="4244854"/>
          <a:ext cx="413385" cy="48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71564"/>
                <a:satOff val="-27183"/>
                <a:lumOff val="26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71564"/>
                <a:satOff val="-27183"/>
                <a:lumOff val="26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71564"/>
                <a:satOff val="-27183"/>
                <a:lumOff val="26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kern="1200" dirty="0"/>
        </a:p>
      </dsp:txBody>
      <dsp:txXfrm>
        <a:off x="2598290" y="4341571"/>
        <a:ext cx="289370" cy="290149"/>
      </dsp:txXfrm>
    </dsp:sp>
    <dsp:sp modelId="{8B5C04C5-CD66-4C6C-9552-96A0E9EFC318}">
      <dsp:nvSpPr>
        <dsp:cNvPr id="0" name=""/>
        <dsp:cNvSpPr/>
      </dsp:nvSpPr>
      <dsp:spPr>
        <a:xfrm>
          <a:off x="3206669" y="3901666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79289"/>
                <a:satOff val="-28106"/>
                <a:lumOff val="2911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79289"/>
                <a:satOff val="-28106"/>
                <a:lumOff val="2911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79289"/>
                <a:satOff val="-28106"/>
                <a:lumOff val="291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Общ образец на </a:t>
          </a:r>
          <a:r>
            <a:rPr lang="en-US" sz="1600" b="1" kern="1200" dirty="0" smtClean="0"/>
            <a:t>RNE</a:t>
          </a:r>
          <a:endParaRPr lang="bg-BG" sz="1600" b="1" kern="1200" dirty="0"/>
        </a:p>
      </dsp:txBody>
      <dsp:txXfrm>
        <a:off x="3240936" y="3935933"/>
        <a:ext cx="1881398" cy="1101425"/>
      </dsp:txXfrm>
    </dsp:sp>
    <dsp:sp modelId="{AC50FBD3-2273-437C-B983-EDC691FBA583}">
      <dsp:nvSpPr>
        <dsp:cNvPr id="0" name=""/>
        <dsp:cNvSpPr/>
      </dsp:nvSpPr>
      <dsp:spPr>
        <a:xfrm>
          <a:off x="5328196" y="4244854"/>
          <a:ext cx="413385" cy="4835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33491"/>
                <a:satOff val="-31714"/>
                <a:lumOff val="3133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433491"/>
                <a:satOff val="-31714"/>
                <a:lumOff val="3133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433491"/>
                <a:satOff val="-31714"/>
                <a:lumOff val="313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200" b="1" kern="1200" dirty="0"/>
        </a:p>
      </dsp:txBody>
      <dsp:txXfrm>
        <a:off x="5328196" y="4341571"/>
        <a:ext cx="289370" cy="290149"/>
      </dsp:txXfrm>
    </dsp:sp>
    <dsp:sp modelId="{0ACC4D6F-D0B1-4548-BCFA-69C7EA6EE26A}">
      <dsp:nvSpPr>
        <dsp:cNvPr id="0" name=""/>
        <dsp:cNvSpPr/>
      </dsp:nvSpPr>
      <dsp:spPr>
        <a:xfrm>
          <a:off x="5936575" y="3901666"/>
          <a:ext cx="1949932" cy="1169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33473"/>
                <a:satOff val="-32121"/>
                <a:lumOff val="3327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33473"/>
                <a:satOff val="-32121"/>
                <a:lumOff val="3327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33473"/>
                <a:satOff val="-32121"/>
                <a:lumOff val="33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/>
            <a:t>Времеви график</a:t>
          </a:r>
          <a:endParaRPr lang="bg-BG" sz="1600" b="1" kern="1200" dirty="0"/>
        </a:p>
      </dsp:txBody>
      <dsp:txXfrm>
        <a:off x="5970842" y="3935933"/>
        <a:ext cx="1881398" cy="11014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B5528-4E1A-4E62-A403-61EE26EEE149}">
      <dsp:nvSpPr>
        <dsp:cNvPr id="0" name=""/>
        <dsp:cNvSpPr/>
      </dsp:nvSpPr>
      <dsp:spPr>
        <a:xfrm>
          <a:off x="137766" y="207326"/>
          <a:ext cx="3225454" cy="41141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29D313B-0EE2-4268-B28C-4DFD7C21C89C}">
      <dsp:nvSpPr>
        <dsp:cNvPr id="0" name=""/>
        <dsp:cNvSpPr/>
      </dsp:nvSpPr>
      <dsp:spPr>
        <a:xfrm>
          <a:off x="266784" y="1688402"/>
          <a:ext cx="2483600" cy="246846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b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600" b="0" kern="1200" dirty="0"/>
        </a:p>
      </dsp:txBody>
      <dsp:txXfrm>
        <a:off x="266784" y="1688402"/>
        <a:ext cx="2483600" cy="2468460"/>
      </dsp:txXfrm>
    </dsp:sp>
    <dsp:sp modelId="{918BFB12-4E32-47E3-9BF1-4A7548017E7F}">
      <dsp:nvSpPr>
        <dsp:cNvPr id="0" name=""/>
        <dsp:cNvSpPr/>
      </dsp:nvSpPr>
      <dsp:spPr>
        <a:xfrm>
          <a:off x="3083349" y="1621"/>
          <a:ext cx="559742" cy="5597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1BF716-DC28-4FC0-8C5A-E52ED9BC9942}">
      <dsp:nvSpPr>
        <dsp:cNvPr id="0" name=""/>
        <dsp:cNvSpPr/>
      </dsp:nvSpPr>
      <dsp:spPr>
        <a:xfrm>
          <a:off x="3643092" y="1621"/>
          <a:ext cx="4448741" cy="55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u="sng" kern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Подават заявки за достъп </a:t>
          </a:r>
          <a:r>
            <a:rPr lang="bg-BG" sz="1400" b="0" kern="12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до ОС и услугите в рамките на сроковете, определени от операторите на ОС</a:t>
          </a:r>
          <a:endParaRPr lang="bg-BG" sz="1400" b="0" kern="1200" dirty="0"/>
        </a:p>
      </dsp:txBody>
      <dsp:txXfrm>
        <a:off x="3643092" y="1621"/>
        <a:ext cx="4448741" cy="559742"/>
      </dsp:txXfrm>
    </dsp:sp>
    <dsp:sp modelId="{DC52C35E-227E-465B-B84B-408F741782C3}">
      <dsp:nvSpPr>
        <dsp:cNvPr id="0" name=""/>
        <dsp:cNvSpPr/>
      </dsp:nvSpPr>
      <dsp:spPr>
        <a:xfrm>
          <a:off x="3083349" y="662117"/>
          <a:ext cx="559742" cy="5597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965172-BEFF-4993-BA3B-0440C373C112}">
      <dsp:nvSpPr>
        <dsp:cNvPr id="0" name=""/>
        <dsp:cNvSpPr/>
      </dsp:nvSpPr>
      <dsp:spPr>
        <a:xfrm>
          <a:off x="3643092" y="662117"/>
          <a:ext cx="4448741" cy="55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заявката </a:t>
          </a:r>
          <a:r>
            <a:rPr lang="bg-BG" sz="1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посочват ОС и услугите</a:t>
          </a:r>
          <a:r>
            <a:rPr lang="bg-BG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до които желаят достъп</a:t>
          </a:r>
        </a:p>
      </dsp:txBody>
      <dsp:txXfrm>
        <a:off x="3643092" y="662117"/>
        <a:ext cx="4448741" cy="559742"/>
      </dsp:txXfrm>
    </dsp:sp>
    <dsp:sp modelId="{D3C521DF-5EFE-428C-B524-3602A19912F8}">
      <dsp:nvSpPr>
        <dsp:cNvPr id="0" name=""/>
        <dsp:cNvSpPr/>
      </dsp:nvSpPr>
      <dsp:spPr>
        <a:xfrm>
          <a:off x="3083349" y="1322613"/>
          <a:ext cx="559742" cy="5597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C7044D-50FB-48D4-BF32-ADECDD8CBEB8}">
      <dsp:nvSpPr>
        <dsp:cNvPr id="0" name=""/>
        <dsp:cNvSpPr/>
      </dsp:nvSpPr>
      <dsp:spPr>
        <a:xfrm>
          <a:off x="3643092" y="1322613"/>
          <a:ext cx="4448741" cy="55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u="sng" kern="1200" dirty="0" smtClean="0">
              <a:latin typeface="Times New Roman"/>
              <a:ea typeface="Times New Roman"/>
            </a:rPr>
            <a:t>Предоставят</a:t>
          </a:r>
          <a:r>
            <a:rPr lang="bg-BG" sz="1400" b="0" kern="1200" dirty="0" smtClean="0">
              <a:latin typeface="Times New Roman"/>
              <a:ea typeface="Times New Roman"/>
            </a:rPr>
            <a:t> </a:t>
          </a:r>
          <a:r>
            <a:rPr lang="bg-BG" sz="1400" b="1" u="sng" kern="1200" dirty="0" smtClean="0">
              <a:latin typeface="Times New Roman"/>
              <a:ea typeface="Times New Roman"/>
            </a:rPr>
            <a:t>цялата необходима информация</a:t>
          </a:r>
          <a:r>
            <a:rPr lang="bg-BG" sz="1400" b="0" kern="1200" dirty="0" smtClean="0">
              <a:latin typeface="Times New Roman"/>
              <a:ea typeface="Times New Roman"/>
            </a:rPr>
            <a:t>, изискваща се съгласно описанието на обслужващото съоръжение</a:t>
          </a:r>
        </a:p>
      </dsp:txBody>
      <dsp:txXfrm>
        <a:off x="3643092" y="1322613"/>
        <a:ext cx="4448741" cy="559742"/>
      </dsp:txXfrm>
    </dsp:sp>
    <dsp:sp modelId="{93892C1D-298D-43A2-8123-8F3E8F36518E}">
      <dsp:nvSpPr>
        <dsp:cNvPr id="0" name=""/>
        <dsp:cNvSpPr/>
      </dsp:nvSpPr>
      <dsp:spPr>
        <a:xfrm>
          <a:off x="3083349" y="1983110"/>
          <a:ext cx="559742" cy="5597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CE5AF-0724-4EEA-8D7F-A8423BC14BA9}">
      <dsp:nvSpPr>
        <dsp:cNvPr id="0" name=""/>
        <dsp:cNvSpPr/>
      </dsp:nvSpPr>
      <dsp:spPr>
        <a:xfrm>
          <a:off x="3643092" y="1983110"/>
          <a:ext cx="4448741" cy="55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latin typeface="Times New Roman"/>
              <a:ea typeface="Times New Roman"/>
            </a:rPr>
            <a:t>Могат да поискат предоставянето на други услуги – </a:t>
          </a:r>
          <a:r>
            <a:rPr lang="bg-BG" sz="1400" b="1" u="sng" kern="1200" dirty="0" smtClean="0">
              <a:latin typeface="Times New Roman"/>
              <a:ea typeface="Times New Roman"/>
            </a:rPr>
            <a:t>допълнителни</a:t>
          </a:r>
          <a:r>
            <a:rPr lang="bg-BG" sz="1400" b="0" kern="1200" dirty="0" smtClean="0">
              <a:latin typeface="Times New Roman"/>
              <a:ea typeface="Times New Roman"/>
            </a:rPr>
            <a:t> и/или </a:t>
          </a:r>
          <a:r>
            <a:rPr lang="bg-BG" sz="1400" b="1" u="sng" kern="1200" dirty="0" smtClean="0">
              <a:latin typeface="Times New Roman"/>
              <a:ea typeface="Times New Roman"/>
            </a:rPr>
            <a:t>спомагателни</a:t>
          </a:r>
          <a:endParaRPr lang="bg-BG" sz="1400" b="1" u="sng" kern="1200" dirty="0" smtClean="0">
            <a:latin typeface="Times New Roman"/>
            <a:cs typeface="Times New Roman" panose="02020603050405020304" pitchFamily="18" charset="0"/>
          </a:endParaRPr>
        </a:p>
      </dsp:txBody>
      <dsp:txXfrm>
        <a:off x="3643092" y="1983110"/>
        <a:ext cx="4448741" cy="559742"/>
      </dsp:txXfrm>
    </dsp:sp>
    <dsp:sp modelId="{BFC31058-64B6-4E72-B64F-5C11528A811C}">
      <dsp:nvSpPr>
        <dsp:cNvPr id="0" name=""/>
        <dsp:cNvSpPr/>
      </dsp:nvSpPr>
      <dsp:spPr>
        <a:xfrm>
          <a:off x="3083349" y="2643606"/>
          <a:ext cx="559742" cy="5597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93B262A-8239-48F1-8C2B-DC664C4C4844}">
      <dsp:nvSpPr>
        <dsp:cNvPr id="0" name=""/>
        <dsp:cNvSpPr/>
      </dsp:nvSpPr>
      <dsp:spPr>
        <a:xfrm>
          <a:off x="3643092" y="2643606"/>
          <a:ext cx="4448741" cy="55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latin typeface="Times New Roman"/>
              <a:cs typeface="Times New Roman" panose="02020603050405020304" pitchFamily="18" charset="0"/>
            </a:rPr>
            <a:t>Преценяват предложената </a:t>
          </a:r>
          <a:r>
            <a:rPr lang="bg-BG" sz="1400" b="1" u="sng" kern="1200" dirty="0" smtClean="0">
              <a:latin typeface="Times New Roman"/>
              <a:cs typeface="Times New Roman" panose="02020603050405020304" pitchFamily="18" charset="0"/>
            </a:rPr>
            <a:t>алтернативна услуга</a:t>
          </a:r>
        </a:p>
      </dsp:txBody>
      <dsp:txXfrm>
        <a:off x="3643092" y="2643606"/>
        <a:ext cx="4448741" cy="559742"/>
      </dsp:txXfrm>
    </dsp:sp>
    <dsp:sp modelId="{0E745267-86BB-427C-B733-B38A2DDEA175}">
      <dsp:nvSpPr>
        <dsp:cNvPr id="0" name=""/>
        <dsp:cNvSpPr/>
      </dsp:nvSpPr>
      <dsp:spPr>
        <a:xfrm>
          <a:off x="3083349" y="3304102"/>
          <a:ext cx="559742" cy="5597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06C752-1955-4165-B33E-14F6E98290AE}">
      <dsp:nvSpPr>
        <dsp:cNvPr id="0" name=""/>
        <dsp:cNvSpPr/>
      </dsp:nvSpPr>
      <dsp:spPr>
        <a:xfrm>
          <a:off x="3643092" y="3304102"/>
          <a:ext cx="4448741" cy="55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u="sng" kern="1200" dirty="0" smtClean="0">
              <a:latin typeface="Times New Roman"/>
              <a:cs typeface="Times New Roman" panose="02020603050405020304" pitchFamily="18" charset="0"/>
            </a:rPr>
            <a:t>Информират оператора </a:t>
          </a:r>
          <a:r>
            <a:rPr lang="bg-BG" sz="1400" b="0" kern="1200" dirty="0" smtClean="0">
              <a:latin typeface="Times New Roman"/>
              <a:cs typeface="Times New Roman" panose="02020603050405020304" pitchFamily="18" charset="0"/>
            </a:rPr>
            <a:t>на ОС относно решението за предложената алтернатива  в  рамките на съвместно договорен срок</a:t>
          </a:r>
        </a:p>
      </dsp:txBody>
      <dsp:txXfrm>
        <a:off x="3643092" y="3304102"/>
        <a:ext cx="4448741" cy="559742"/>
      </dsp:txXfrm>
    </dsp:sp>
    <dsp:sp modelId="{E2BD67C5-E927-4A13-A71E-309ED9662C06}">
      <dsp:nvSpPr>
        <dsp:cNvPr id="0" name=""/>
        <dsp:cNvSpPr/>
      </dsp:nvSpPr>
      <dsp:spPr>
        <a:xfrm>
          <a:off x="3083349" y="3964599"/>
          <a:ext cx="559742" cy="5597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9BBF2D-BA93-4F91-8BBB-0A06AD4C2DFB}">
      <dsp:nvSpPr>
        <dsp:cNvPr id="0" name=""/>
        <dsp:cNvSpPr/>
      </dsp:nvSpPr>
      <dsp:spPr>
        <a:xfrm>
          <a:off x="3643092" y="3964599"/>
          <a:ext cx="4448741" cy="55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latin typeface="Times New Roman"/>
              <a:cs typeface="Times New Roman" panose="02020603050405020304" pitchFamily="18" charset="0"/>
            </a:rPr>
            <a:t>Подават </a:t>
          </a:r>
          <a:r>
            <a:rPr lang="bg-BG" sz="1400" b="1" u="sng" kern="1200" dirty="0" smtClean="0">
              <a:latin typeface="Times New Roman"/>
              <a:cs typeface="Times New Roman" panose="02020603050405020304" pitchFamily="18" charset="0"/>
            </a:rPr>
            <a:t>жалби до регулаторния орган </a:t>
          </a:r>
          <a:r>
            <a:rPr lang="bg-BG" sz="1400" b="0" kern="1200" dirty="0" smtClean="0">
              <a:latin typeface="Times New Roman"/>
              <a:cs typeface="Times New Roman" panose="02020603050405020304" pitchFamily="18" charset="0"/>
            </a:rPr>
            <a:t>(ИАЖА)</a:t>
          </a:r>
          <a:endParaRPr lang="bg-BG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3092" y="3964599"/>
        <a:ext cx="4448741" cy="5597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DBCE1-6379-4B0A-BEAE-D4E7AA8D8C22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25AD6-72BE-404C-A351-273D7B197452}">
      <dsp:nvSpPr>
        <dsp:cNvPr id="0" name=""/>
        <dsp:cNvSpPr/>
      </dsp:nvSpPr>
      <dsp:spPr>
        <a:xfrm>
          <a:off x="358646" y="232417"/>
          <a:ext cx="7288300" cy="464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Участва при разработването на образеца за описание на ОС</a:t>
          </a:r>
          <a:endParaRPr lang="bg-BG" sz="1800" b="1" kern="1200" noProof="0" dirty="0"/>
        </a:p>
      </dsp:txBody>
      <dsp:txXfrm>
        <a:off x="358646" y="232417"/>
        <a:ext cx="7288300" cy="464630"/>
      </dsp:txXfrm>
    </dsp:sp>
    <dsp:sp modelId="{AAD0503D-EAD9-481E-9C29-2491424D23A9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90FBD5-291E-4068-BE8B-44C873FCE329}">
      <dsp:nvSpPr>
        <dsp:cNvPr id="0" name=""/>
        <dsp:cNvSpPr/>
      </dsp:nvSpPr>
      <dsp:spPr>
        <a:xfrm>
          <a:off x="779410" y="929771"/>
          <a:ext cx="6867536" cy="464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Извършва преглед на описанията на ОС</a:t>
          </a:r>
          <a:endParaRPr lang="bg-BG" sz="1800" b="1" kern="1200" noProof="0" dirty="0"/>
        </a:p>
      </dsp:txBody>
      <dsp:txXfrm>
        <a:off x="779410" y="929771"/>
        <a:ext cx="6867536" cy="464630"/>
      </dsp:txXfrm>
    </dsp:sp>
    <dsp:sp modelId="{032B937B-FC3D-4FD4-908B-1BB76749582A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22016B-2254-46FB-B368-E905A828BDBB}">
      <dsp:nvSpPr>
        <dsp:cNvPr id="0" name=""/>
        <dsp:cNvSpPr/>
      </dsp:nvSpPr>
      <dsp:spPr>
        <a:xfrm>
          <a:off x="1009987" y="1626614"/>
          <a:ext cx="6636959" cy="464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Участва в разработването на общи принципи относно прилагането на критериите за освобождаване</a:t>
          </a:r>
          <a:endParaRPr lang="bg-BG" sz="1800" b="1" kern="1200" noProof="0" dirty="0"/>
        </a:p>
      </dsp:txBody>
      <dsp:txXfrm>
        <a:off x="1009987" y="1626614"/>
        <a:ext cx="6636959" cy="464630"/>
      </dsp:txXfrm>
    </dsp:sp>
    <dsp:sp modelId="{943D66AD-858C-4318-AA46-575DD1A9F089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204256-D1C5-46C2-A8D8-05B842F691B1}">
      <dsp:nvSpPr>
        <dsp:cNvPr id="0" name=""/>
        <dsp:cNvSpPr/>
      </dsp:nvSpPr>
      <dsp:spPr>
        <a:xfrm>
          <a:off x="1083608" y="2323968"/>
          <a:ext cx="6563338" cy="464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Взема решения за освобождаване на </a:t>
          </a: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 </a:t>
          </a: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прилагането на регламента</a:t>
          </a:r>
          <a:endParaRPr lang="bg-BG" sz="1800" b="1" kern="1200" noProof="0" dirty="0"/>
        </a:p>
      </dsp:txBody>
      <dsp:txXfrm>
        <a:off x="1083608" y="2323968"/>
        <a:ext cx="6563338" cy="464630"/>
      </dsp:txXfrm>
    </dsp:sp>
    <dsp:sp modelId="{FAE8808C-6102-47F5-ADC8-852A4A514AFF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AD53B0-7C4F-4658-98EA-16AFA376CC26}">
      <dsp:nvSpPr>
        <dsp:cNvPr id="0" name=""/>
        <dsp:cNvSpPr/>
      </dsp:nvSpPr>
      <dsp:spPr>
        <a:xfrm>
          <a:off x="1009987" y="3021323"/>
          <a:ext cx="6636959" cy="464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Публикува на своя уебсайт всички решения за освобождаване</a:t>
          </a:r>
          <a:endParaRPr lang="bg-BG" sz="1800" b="1" kern="1200" noProof="0" dirty="0"/>
        </a:p>
      </dsp:txBody>
      <dsp:txXfrm>
        <a:off x="1009987" y="3021323"/>
        <a:ext cx="6636959" cy="464630"/>
      </dsp:txXfrm>
    </dsp:sp>
    <dsp:sp modelId="{6CE08431-9C2F-4AAB-BF42-F1F2B0228526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6B1A48-1628-4835-9E57-1ED1A72EA6C7}">
      <dsp:nvSpPr>
        <dsp:cNvPr id="0" name=""/>
        <dsp:cNvSpPr/>
      </dsp:nvSpPr>
      <dsp:spPr>
        <a:xfrm>
          <a:off x="779410" y="3718166"/>
          <a:ext cx="6867536" cy="464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Изисква от ООС обосновка за определянето на услугата – като основна, допълнителна или спомагателна</a:t>
          </a:r>
          <a:endParaRPr lang="bg-BG" sz="1800" b="1" kern="1200" noProof="0" dirty="0"/>
        </a:p>
      </dsp:txBody>
      <dsp:txXfrm>
        <a:off x="779410" y="3718166"/>
        <a:ext cx="6867536" cy="464630"/>
      </dsp:txXfrm>
    </dsp:sp>
    <dsp:sp modelId="{4CA4BCEE-16E6-4616-8F82-629983E1DC01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1DF34-B789-4E68-AF61-30A5EA9C846E}">
      <dsp:nvSpPr>
        <dsp:cNvPr id="0" name=""/>
        <dsp:cNvSpPr/>
      </dsp:nvSpPr>
      <dsp:spPr>
        <a:xfrm>
          <a:off x="358646" y="4415520"/>
          <a:ext cx="7288300" cy="4646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Упражнява контрол  на ООС, относно изискванията за сътрудничество</a:t>
          </a:r>
          <a:endParaRPr lang="bg-BG" sz="1800" b="1" kern="1200" noProof="0" dirty="0"/>
        </a:p>
      </dsp:txBody>
      <dsp:txXfrm>
        <a:off x="358646" y="4415520"/>
        <a:ext cx="7288300" cy="464630"/>
      </dsp:txXfrm>
    </dsp:sp>
    <dsp:sp modelId="{B1D13D8D-F5DE-46D8-9BD7-C4E8088CF0F0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6ED69-C4B7-44C9-806A-C7FA65553BC9}">
      <dsp:nvSpPr>
        <dsp:cNvPr id="0" name=""/>
        <dsp:cNvSpPr/>
      </dsp:nvSpPr>
      <dsp:spPr>
        <a:xfrm>
          <a:off x="-5573941" y="-853798"/>
          <a:ext cx="6640145" cy="6640145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285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31FCB-30B4-477F-9E91-784018CC581B}">
      <dsp:nvSpPr>
        <dsp:cNvPr id="0" name=""/>
        <dsp:cNvSpPr/>
      </dsp:nvSpPr>
      <dsp:spPr>
        <a:xfrm>
          <a:off x="346018" y="224233"/>
          <a:ext cx="7457692" cy="4482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 срок за отговор на заявките за достъп до ОС и за предоставяне на услуги</a:t>
          </a:r>
          <a:endParaRPr lang="bg-BG" sz="1600" b="1" kern="1200" noProof="0" dirty="0"/>
        </a:p>
      </dsp:txBody>
      <dsp:txXfrm>
        <a:off x="346018" y="224233"/>
        <a:ext cx="7457692" cy="448270"/>
      </dsp:txXfrm>
    </dsp:sp>
    <dsp:sp modelId="{EC90E02C-D0E0-4D88-83F0-A59818A60DB1}">
      <dsp:nvSpPr>
        <dsp:cNvPr id="0" name=""/>
        <dsp:cNvSpPr/>
      </dsp:nvSpPr>
      <dsp:spPr>
        <a:xfrm>
          <a:off x="65849" y="168199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A0D0F1-93C4-40A8-8519-51A8360FBEE2}">
      <dsp:nvSpPr>
        <dsp:cNvPr id="0" name=""/>
        <dsp:cNvSpPr/>
      </dsp:nvSpPr>
      <dsp:spPr>
        <a:xfrm>
          <a:off x="751967" y="897033"/>
          <a:ext cx="7051743" cy="4482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Участва като наблюдател  в координационната процедура</a:t>
          </a:r>
          <a:endParaRPr lang="bg-BG" sz="1600" b="1" kern="1200" noProof="0" dirty="0"/>
        </a:p>
      </dsp:txBody>
      <dsp:txXfrm>
        <a:off x="751967" y="897033"/>
        <a:ext cx="7051743" cy="448270"/>
      </dsp:txXfrm>
    </dsp:sp>
    <dsp:sp modelId="{77D564A8-9DD5-4C14-83E9-4A4A3C1C634E}">
      <dsp:nvSpPr>
        <dsp:cNvPr id="0" name=""/>
        <dsp:cNvSpPr/>
      </dsp:nvSpPr>
      <dsp:spPr>
        <a:xfrm>
          <a:off x="471798" y="840999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31CE5-4DD3-454A-93CD-D2973CC30342}">
      <dsp:nvSpPr>
        <dsp:cNvPr id="0" name=""/>
        <dsp:cNvSpPr/>
      </dsp:nvSpPr>
      <dsp:spPr>
        <a:xfrm>
          <a:off x="974425" y="1569339"/>
          <a:ext cx="6829285" cy="4482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Изисква от ООС да предприеме мерки за удовлетворяване на допълнителни заявки при недостиг</a:t>
          </a:r>
          <a:endParaRPr lang="bg-BG" sz="1600" b="1" kern="1200" noProof="0" dirty="0"/>
        </a:p>
      </dsp:txBody>
      <dsp:txXfrm>
        <a:off x="974425" y="1569339"/>
        <a:ext cx="6829285" cy="448270"/>
      </dsp:txXfrm>
    </dsp:sp>
    <dsp:sp modelId="{B52FD408-4FE1-46A1-A0EC-1BAC0F71173F}">
      <dsp:nvSpPr>
        <dsp:cNvPr id="0" name=""/>
        <dsp:cNvSpPr/>
      </dsp:nvSpPr>
      <dsp:spPr>
        <a:xfrm>
          <a:off x="694256" y="1513306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1F84DA-BF9F-47D7-9407-0C7BC8BAED82}">
      <dsp:nvSpPr>
        <dsp:cNvPr id="0" name=""/>
        <dsp:cNvSpPr/>
      </dsp:nvSpPr>
      <dsp:spPr>
        <a:xfrm>
          <a:off x="1045453" y="2242139"/>
          <a:ext cx="6758256" cy="4482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Упражнява контрол по отношение на достъпа и налагането на такси за услугите в </a:t>
          </a: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ОС, за допълнителните и съпътстващите услуги</a:t>
          </a:r>
          <a:endParaRPr lang="bg-BG" sz="1600" b="1" kern="1200" noProof="0" dirty="0"/>
        </a:p>
      </dsp:txBody>
      <dsp:txXfrm>
        <a:off x="1045453" y="2242139"/>
        <a:ext cx="6758256" cy="448270"/>
      </dsp:txXfrm>
    </dsp:sp>
    <dsp:sp modelId="{B5FFFBED-8621-4898-8256-703AB2F8358C}">
      <dsp:nvSpPr>
        <dsp:cNvPr id="0" name=""/>
        <dsp:cNvSpPr/>
      </dsp:nvSpPr>
      <dsp:spPr>
        <a:xfrm>
          <a:off x="765284" y="2186105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303842-5177-4C8F-BAFD-F789C6120BDD}">
      <dsp:nvSpPr>
        <dsp:cNvPr id="0" name=""/>
        <dsp:cNvSpPr/>
      </dsp:nvSpPr>
      <dsp:spPr>
        <a:xfrm>
          <a:off x="974425" y="2914939"/>
          <a:ext cx="6829285" cy="4482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Упражнява контрол на УИ и ООС при определянето на таксите в ОС</a:t>
          </a:r>
          <a:endParaRPr lang="bg-BG" sz="1600" b="1" kern="1200" noProof="0" dirty="0"/>
        </a:p>
      </dsp:txBody>
      <dsp:txXfrm>
        <a:off x="974425" y="2914939"/>
        <a:ext cx="6829285" cy="448270"/>
      </dsp:txXfrm>
    </dsp:sp>
    <dsp:sp modelId="{4D02E1D2-C4CF-4EE8-A768-C71913133306}">
      <dsp:nvSpPr>
        <dsp:cNvPr id="0" name=""/>
        <dsp:cNvSpPr/>
      </dsp:nvSpPr>
      <dsp:spPr>
        <a:xfrm>
          <a:off x="694256" y="2858905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C021B1-A493-468E-B2CE-A3B19079D9E4}">
      <dsp:nvSpPr>
        <dsp:cNvPr id="0" name=""/>
        <dsp:cNvSpPr/>
      </dsp:nvSpPr>
      <dsp:spPr>
        <a:xfrm>
          <a:off x="751967" y="3587245"/>
          <a:ext cx="7051743" cy="4482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Изисква всякаква информация от УИ, ООС и  заявителите</a:t>
          </a:r>
          <a:endParaRPr lang="bg-BG" sz="1600" b="1" kern="1200" dirty="0"/>
        </a:p>
      </dsp:txBody>
      <dsp:txXfrm>
        <a:off x="751967" y="3587245"/>
        <a:ext cx="7051743" cy="448270"/>
      </dsp:txXfrm>
    </dsp:sp>
    <dsp:sp modelId="{6473FA46-6524-4699-A9E8-55FB0289BF62}">
      <dsp:nvSpPr>
        <dsp:cNvPr id="0" name=""/>
        <dsp:cNvSpPr/>
      </dsp:nvSpPr>
      <dsp:spPr>
        <a:xfrm>
          <a:off x="471798" y="3531211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A2803-CFC1-4C44-8F51-06799271F444}">
      <dsp:nvSpPr>
        <dsp:cNvPr id="0" name=""/>
        <dsp:cNvSpPr/>
      </dsp:nvSpPr>
      <dsp:spPr>
        <a:xfrm>
          <a:off x="346018" y="4260045"/>
          <a:ext cx="7457692" cy="4482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8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Извършва одити на УИ, ООС и ЖП </a:t>
          </a:r>
          <a:endParaRPr lang="bg-BG" sz="1600" b="1" kern="1200" noProof="0" dirty="0"/>
        </a:p>
      </dsp:txBody>
      <dsp:txXfrm>
        <a:off x="346018" y="4260045"/>
        <a:ext cx="7457692" cy="448270"/>
      </dsp:txXfrm>
    </dsp:sp>
    <dsp:sp modelId="{C3B2BAFC-0DA9-407D-8A69-5C9633635170}">
      <dsp:nvSpPr>
        <dsp:cNvPr id="0" name=""/>
        <dsp:cNvSpPr/>
      </dsp:nvSpPr>
      <dsp:spPr>
        <a:xfrm>
          <a:off x="65849" y="4204011"/>
          <a:ext cx="560337" cy="560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1380A-A6A5-4F51-A905-688FEA4699F5}">
      <dsp:nvSpPr>
        <dsp:cNvPr id="0" name=""/>
        <dsp:cNvSpPr/>
      </dsp:nvSpPr>
      <dsp:spPr>
        <a:xfrm>
          <a:off x="3957010" y="1089570"/>
          <a:ext cx="836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3675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b="0" kern="1200">
            <a:solidFill>
              <a:schemeClr val="bg1"/>
            </a:solidFill>
            <a:latin typeface="+mj-lt"/>
          </a:endParaRPr>
        </a:p>
      </dsp:txBody>
      <dsp:txXfrm>
        <a:off x="4353704" y="1130949"/>
        <a:ext cx="43367" cy="8682"/>
      </dsp:txXfrm>
    </dsp:sp>
    <dsp:sp modelId="{9E470F51-7B7E-465E-BD6A-E852191130EA}">
      <dsp:nvSpPr>
        <dsp:cNvPr id="0" name=""/>
        <dsp:cNvSpPr/>
      </dsp:nvSpPr>
      <dsp:spPr>
        <a:xfrm>
          <a:off x="187702" y="3957"/>
          <a:ext cx="3771108" cy="22626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kern="1200" dirty="0" smtClean="0">
              <a:latin typeface="+mj-lt"/>
              <a:ea typeface="Times New Roman"/>
            </a:rPr>
            <a:t>ООС могат да поискат да бъдат </a:t>
          </a:r>
          <a:r>
            <a:rPr lang="bg-BG" sz="2000" b="1" u="sng" kern="1200" dirty="0" smtClean="0">
              <a:latin typeface="+mj-lt"/>
              <a:ea typeface="Times New Roman"/>
            </a:rPr>
            <a:t>освободени</a:t>
          </a:r>
          <a:r>
            <a:rPr lang="bg-BG" sz="2000" b="0" kern="1200" dirty="0" smtClean="0">
              <a:latin typeface="+mj-lt"/>
              <a:ea typeface="Times New Roman"/>
            </a:rPr>
            <a:t> от прилагането на всички или на някои разпоредби от регламент </a:t>
          </a:r>
          <a:r>
            <a:rPr lang="bg-BG" sz="2000" b="0" kern="1200" dirty="0" smtClean="0">
              <a:latin typeface="+mj-lt"/>
              <a:ea typeface="Times New Roman"/>
            </a:rPr>
            <a:t>№ 2177/2017</a:t>
          </a:r>
          <a:endParaRPr lang="bg-BG" sz="2000" b="0" kern="1200" dirty="0">
            <a:latin typeface="+mj-lt"/>
          </a:endParaRPr>
        </a:p>
      </dsp:txBody>
      <dsp:txXfrm>
        <a:off x="187702" y="3957"/>
        <a:ext cx="3771108" cy="2262664"/>
      </dsp:txXfrm>
    </dsp:sp>
    <dsp:sp modelId="{C0C25960-9933-4E38-A7BF-21AE03329128}">
      <dsp:nvSpPr>
        <dsp:cNvPr id="0" name=""/>
        <dsp:cNvSpPr/>
      </dsp:nvSpPr>
      <dsp:spPr>
        <a:xfrm>
          <a:off x="2073256" y="2264822"/>
          <a:ext cx="4638462" cy="836754"/>
        </a:xfrm>
        <a:custGeom>
          <a:avLst/>
          <a:gdLst/>
          <a:ahLst/>
          <a:cxnLst/>
          <a:rect l="0" t="0" r="0" b="0"/>
          <a:pathLst>
            <a:path>
              <a:moveTo>
                <a:pt x="4638462" y="0"/>
              </a:moveTo>
              <a:lnTo>
                <a:pt x="4638462" y="435477"/>
              </a:lnTo>
              <a:lnTo>
                <a:pt x="0" y="435477"/>
              </a:lnTo>
              <a:lnTo>
                <a:pt x="0" y="83675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b="0" kern="1200">
            <a:solidFill>
              <a:schemeClr val="bg1"/>
            </a:solidFill>
            <a:latin typeface="+mj-lt"/>
          </a:endParaRPr>
        </a:p>
      </dsp:txBody>
      <dsp:txXfrm>
        <a:off x="4274516" y="2678858"/>
        <a:ext cx="235943" cy="8682"/>
      </dsp:txXfrm>
    </dsp:sp>
    <dsp:sp modelId="{5D962918-4FBA-4D54-91FB-5EDC2FA7AE83}">
      <dsp:nvSpPr>
        <dsp:cNvPr id="0" name=""/>
        <dsp:cNvSpPr/>
      </dsp:nvSpPr>
      <dsp:spPr>
        <a:xfrm>
          <a:off x="4826165" y="3957"/>
          <a:ext cx="3771108" cy="22626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u="sng" kern="1200" dirty="0" smtClean="0">
              <a:latin typeface="+mj-lt"/>
              <a:ea typeface="Times New Roman"/>
            </a:rPr>
            <a:t>Обосновани искания </a:t>
          </a:r>
          <a:r>
            <a:rPr lang="bg-BG" sz="2000" b="0" kern="1200" dirty="0" smtClean="0">
              <a:latin typeface="+mj-lt"/>
              <a:ea typeface="Times New Roman"/>
            </a:rPr>
            <a:t>се подават до  регулаторния орган (ИАЖА)</a:t>
          </a:r>
          <a:endParaRPr lang="bg-BG" sz="2000" b="0" kern="1200" dirty="0">
            <a:latin typeface="+mj-lt"/>
          </a:endParaRPr>
        </a:p>
      </dsp:txBody>
      <dsp:txXfrm>
        <a:off x="4826165" y="3957"/>
        <a:ext cx="3771108" cy="2262664"/>
      </dsp:txXfrm>
    </dsp:sp>
    <dsp:sp modelId="{6006F31D-EE20-4CA6-83DD-A7C8A25C7D27}">
      <dsp:nvSpPr>
        <dsp:cNvPr id="0" name=""/>
        <dsp:cNvSpPr/>
      </dsp:nvSpPr>
      <dsp:spPr>
        <a:xfrm>
          <a:off x="3957010" y="4219589"/>
          <a:ext cx="8367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3675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b="0" kern="1200">
            <a:solidFill>
              <a:schemeClr val="bg1"/>
            </a:solidFill>
            <a:latin typeface="+mj-lt"/>
          </a:endParaRPr>
        </a:p>
      </dsp:txBody>
      <dsp:txXfrm>
        <a:off x="4353704" y="4260968"/>
        <a:ext cx="43367" cy="8682"/>
      </dsp:txXfrm>
    </dsp:sp>
    <dsp:sp modelId="{1DF242E3-C581-434A-B1D9-AF08AC5EE6DF}">
      <dsp:nvSpPr>
        <dsp:cNvPr id="0" name=""/>
        <dsp:cNvSpPr/>
      </dsp:nvSpPr>
      <dsp:spPr>
        <a:xfrm>
          <a:off x="187702" y="3133977"/>
          <a:ext cx="3771108" cy="22626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u="sng" kern="1200" dirty="0" smtClean="0">
              <a:latin typeface="+mj-lt"/>
              <a:ea typeface="Times New Roman"/>
            </a:rPr>
            <a:t>Решение за освобождаване </a:t>
          </a:r>
          <a:r>
            <a:rPr lang="bg-BG" sz="1800" b="0" kern="1200" dirty="0" smtClean="0">
              <a:latin typeface="+mj-lt"/>
              <a:ea typeface="Times New Roman"/>
            </a:rPr>
            <a:t>на регулаторния орган за:</a:t>
          </a:r>
          <a:endParaRPr lang="bg-BG" sz="1800" b="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100" b="0" kern="1200" dirty="0" smtClean="0">
              <a:latin typeface="+mj-lt"/>
              <a:ea typeface="Times New Roman"/>
            </a:rPr>
            <a:t>ОС, съществуващи единствено за използване от </a:t>
          </a:r>
          <a:r>
            <a:rPr lang="bg-BG" sz="1100" b="1" u="sng" kern="1200" dirty="0" smtClean="0">
              <a:latin typeface="+mj-lt"/>
              <a:ea typeface="Times New Roman"/>
            </a:rPr>
            <a:t>историческите железници </a:t>
          </a:r>
          <a:r>
            <a:rPr lang="bg-BG" sz="1100" b="0" kern="1200" dirty="0" smtClean="0">
              <a:latin typeface="+mj-lt"/>
              <a:ea typeface="Times New Roman"/>
            </a:rPr>
            <a:t>за техни собствени цели</a:t>
          </a:r>
          <a:endParaRPr lang="bg-BG" sz="1100" b="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100" b="0" kern="1200" dirty="0" smtClean="0">
              <a:latin typeface="+mj-lt"/>
              <a:ea typeface="Times New Roman"/>
            </a:rPr>
            <a:t>ОС или услуги, които </a:t>
          </a:r>
          <a:r>
            <a:rPr lang="bg-BG" sz="1100" b="1" u="sng" kern="1200" dirty="0" smtClean="0">
              <a:latin typeface="+mj-lt"/>
              <a:ea typeface="Times New Roman"/>
            </a:rPr>
            <a:t>нямат стратегическо значение  </a:t>
          </a:r>
          <a:r>
            <a:rPr lang="bg-BG" sz="1100" b="0" kern="1200" dirty="0" smtClean="0">
              <a:latin typeface="+mj-lt"/>
              <a:ea typeface="Times New Roman"/>
            </a:rPr>
            <a:t>за функционирането на пазара на железопътни транспортни услуги</a:t>
          </a:r>
          <a:endParaRPr lang="bg-BG" sz="1100" b="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100" b="0" kern="1200" dirty="0" smtClean="0">
              <a:latin typeface="+mj-lt"/>
              <a:ea typeface="Times New Roman"/>
            </a:rPr>
            <a:t>ОС, предлагащи </a:t>
          </a:r>
          <a:r>
            <a:rPr lang="bg-BG" sz="1100" b="1" u="sng" kern="1200" dirty="0" smtClean="0">
              <a:latin typeface="+mj-lt"/>
              <a:ea typeface="Times New Roman"/>
            </a:rPr>
            <a:t>сравними услуги </a:t>
          </a:r>
          <a:r>
            <a:rPr lang="bg-BG" sz="1100" b="0" kern="1200" dirty="0" smtClean="0">
              <a:latin typeface="+mj-lt"/>
              <a:ea typeface="Times New Roman"/>
            </a:rPr>
            <a:t>в конкурентна пазарна среда</a:t>
          </a:r>
          <a:endParaRPr lang="bg-BG" sz="1100" b="0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100" b="0" kern="1200" dirty="0" smtClean="0">
              <a:latin typeface="+mj-lt"/>
              <a:ea typeface="Times New Roman"/>
            </a:rPr>
            <a:t>ОС или услуги, в които прилагането на Регламента може да </a:t>
          </a:r>
          <a:r>
            <a:rPr lang="bg-BG" sz="1100" b="1" u="sng" kern="1200" dirty="0" smtClean="0">
              <a:latin typeface="+mj-lt"/>
              <a:ea typeface="Times New Roman"/>
            </a:rPr>
            <a:t>повлияе</a:t>
          </a:r>
          <a:r>
            <a:rPr lang="ru-RU" sz="1100" b="1" u="sng" kern="1200" dirty="0" smtClean="0">
              <a:latin typeface="+mj-lt"/>
              <a:ea typeface="Times New Roman"/>
            </a:rPr>
            <a:t> </a:t>
          </a:r>
          <a:r>
            <a:rPr lang="bg-BG" sz="1100" b="1" u="sng" kern="1200" dirty="0" smtClean="0">
              <a:latin typeface="+mj-lt"/>
              <a:ea typeface="Times New Roman"/>
            </a:rPr>
            <a:t>отрицател</a:t>
          </a:r>
          <a:r>
            <a:rPr lang="bg-BG" sz="1100" b="0" kern="1200" dirty="0" smtClean="0">
              <a:latin typeface="+mj-lt"/>
              <a:ea typeface="Times New Roman"/>
            </a:rPr>
            <a:t>но на функционирането на пазара </a:t>
          </a:r>
          <a:r>
            <a:rPr lang="ru-RU" sz="1100" b="0" kern="1200" dirty="0" smtClean="0">
              <a:latin typeface="+mj-lt"/>
              <a:ea typeface="Times New Roman"/>
            </a:rPr>
            <a:t>на ОС</a:t>
          </a:r>
          <a:endParaRPr lang="bg-BG" sz="1100" b="0" kern="1200" dirty="0">
            <a:latin typeface="+mj-lt"/>
          </a:endParaRPr>
        </a:p>
      </dsp:txBody>
      <dsp:txXfrm>
        <a:off x="187702" y="3133977"/>
        <a:ext cx="3771108" cy="2262664"/>
      </dsp:txXfrm>
    </dsp:sp>
    <dsp:sp modelId="{5B504EC7-2F3F-495D-A04C-7BC15450BF7D}">
      <dsp:nvSpPr>
        <dsp:cNvPr id="0" name=""/>
        <dsp:cNvSpPr/>
      </dsp:nvSpPr>
      <dsp:spPr>
        <a:xfrm>
          <a:off x="4826165" y="3133977"/>
          <a:ext cx="3771108" cy="22626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dirty="0" smtClean="0">
              <a:latin typeface="+mj-lt"/>
              <a:ea typeface="Times New Roman"/>
            </a:rPr>
            <a:t>ООС,  които са освободени от прилагането на разпоредбите по този Регламент, са </a:t>
          </a:r>
          <a:r>
            <a:rPr lang="bg-BG" sz="1800" b="1" u="sng" kern="1200" dirty="0" smtClean="0">
              <a:latin typeface="+mj-lt"/>
              <a:ea typeface="Times New Roman"/>
            </a:rPr>
            <a:t>длъжни да спазват всички останали правила относно достъпа </a:t>
          </a:r>
          <a:r>
            <a:rPr lang="bg-BG" sz="1800" b="0" kern="1200" dirty="0" smtClean="0">
              <a:latin typeface="+mj-lt"/>
              <a:ea typeface="Times New Roman"/>
            </a:rPr>
            <a:t>до ОС и услугите, определени в директива 2012/34 ЕС</a:t>
          </a:r>
          <a:endParaRPr lang="bg-BG" sz="1800" b="0" kern="1200" dirty="0">
            <a:latin typeface="+mj-lt"/>
          </a:endParaRPr>
        </a:p>
      </dsp:txBody>
      <dsp:txXfrm>
        <a:off x="4826165" y="3133977"/>
        <a:ext cx="3771108" cy="22626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2297E-FC34-4585-BF0B-D71EE6FC2340}">
      <dsp:nvSpPr>
        <dsp:cNvPr id="0" name=""/>
        <dsp:cNvSpPr/>
      </dsp:nvSpPr>
      <dsp:spPr>
        <a:xfrm>
          <a:off x="0" y="60905"/>
          <a:ext cx="7920880" cy="89753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Заявителите могат да подават жалби до регулаторния орган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(ИАЖА)</a:t>
          </a:r>
          <a:endParaRPr lang="bg-BG" sz="2000" kern="1200" dirty="0"/>
        </a:p>
      </dsp:txBody>
      <dsp:txXfrm>
        <a:off x="43814" y="104719"/>
        <a:ext cx="7833252" cy="809908"/>
      </dsp:txXfrm>
    </dsp:sp>
    <dsp:sp modelId="{53137325-F429-404D-8015-548E27B24BC7}">
      <dsp:nvSpPr>
        <dsp:cNvPr id="0" name=""/>
        <dsp:cNvSpPr/>
      </dsp:nvSpPr>
      <dsp:spPr>
        <a:xfrm>
          <a:off x="0" y="1007401"/>
          <a:ext cx="7920880" cy="89753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232416"/>
                <a:satOff val="-24600"/>
                <a:lumOff val="1410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32416"/>
                <a:satOff val="-24600"/>
                <a:lumOff val="1410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32416"/>
                <a:satOff val="-24600"/>
                <a:lumOff val="141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жалби за капацитет от ОС, ИАЖА отчита следните елементи, когато са релевантни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bg-BG" sz="1800" kern="1200" dirty="0"/>
        </a:p>
      </dsp:txBody>
      <dsp:txXfrm>
        <a:off x="43814" y="1051215"/>
        <a:ext cx="7833252" cy="809908"/>
      </dsp:txXfrm>
    </dsp:sp>
    <dsp:sp modelId="{5B629F80-311B-4DBF-82CA-A09FBE7C081E}">
      <dsp:nvSpPr>
        <dsp:cNvPr id="0" name=""/>
        <dsp:cNvSpPr/>
      </dsp:nvSpPr>
      <dsp:spPr>
        <a:xfrm>
          <a:off x="0" y="1904938"/>
          <a:ext cx="792088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договорните задължения и икономическата жизнеспособност на стопанските модели на други засегнати ползватели на ОС</a:t>
          </a:r>
          <a:endParaRPr lang="bg-BG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общият обем на вече предоставения капацитет от ОС на други засегнати ползватели</a:t>
          </a:r>
          <a:endParaRPr lang="bg-BG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инвестициите в съоръжението, направени от други засегнати ползватели</a:t>
          </a:r>
          <a:endParaRPr lang="bg-BG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наличието на осъществими алтернативи, вкл. на алтернативи в др. държави членки</a:t>
          </a:r>
          <a:endParaRPr lang="bg-BG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икономическата жизнеспособност на стопанския модел на оператора на ОС</a:t>
          </a:r>
          <a:endParaRPr lang="bg-BG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g-BG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правата за достъп до свързващата инфраструктура</a:t>
          </a:r>
          <a:endParaRPr lang="bg-BG" sz="1600" b="0" kern="1200" dirty="0"/>
        </a:p>
      </dsp:txBody>
      <dsp:txXfrm>
        <a:off x="0" y="1904938"/>
        <a:ext cx="7920880" cy="1759500"/>
      </dsp:txXfrm>
    </dsp:sp>
    <dsp:sp modelId="{9949C5F2-96F9-4D42-A2CB-F3B6039800BC}">
      <dsp:nvSpPr>
        <dsp:cNvPr id="0" name=""/>
        <dsp:cNvSpPr/>
      </dsp:nvSpPr>
      <dsp:spPr>
        <a:xfrm>
          <a:off x="0" y="3664438"/>
          <a:ext cx="7920880" cy="89753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464832"/>
                <a:satOff val="-49200"/>
                <a:lumOff val="2820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464832"/>
                <a:satOff val="-49200"/>
                <a:lumOff val="2820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464832"/>
                <a:satOff val="-49200"/>
                <a:lumOff val="282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ИАЖА </a:t>
          </a:r>
          <a:r>
            <a:rPr lang="bg-BG" sz="17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разглежда всички жалби, като по целесъобразност изисква необходимата информация и се произнася с решение </a:t>
          </a:r>
          <a:r>
            <a:rPr lang="bg-BG" sz="17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тях в </a:t>
          </a:r>
          <a:r>
            <a:rPr lang="bg-BG" sz="17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срока, определен в ч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л. 116, ал. 8 от ЗЖТ</a:t>
          </a:r>
          <a:endParaRPr lang="bg-BG" sz="1700" kern="1200" dirty="0"/>
        </a:p>
      </dsp:txBody>
      <dsp:txXfrm>
        <a:off x="43814" y="3708252"/>
        <a:ext cx="7833252" cy="809908"/>
      </dsp:txXfrm>
    </dsp:sp>
    <dsp:sp modelId="{F4E716E7-ECDA-476F-910C-B87B94913033}">
      <dsp:nvSpPr>
        <dsp:cNvPr id="0" name=""/>
        <dsp:cNvSpPr/>
      </dsp:nvSpPr>
      <dsp:spPr>
        <a:xfrm>
          <a:off x="0" y="4610934"/>
          <a:ext cx="7920880" cy="89753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697247"/>
                <a:satOff val="-73800"/>
                <a:lumOff val="4231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697247"/>
                <a:satOff val="-73800"/>
                <a:lumOff val="4231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697247"/>
                <a:satOff val="-73800"/>
                <a:lumOff val="42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Решенията могат да се обжалват по реда на </a:t>
          </a:r>
          <a:r>
            <a:rPr lang="bg-BG" sz="1700" b="1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Административнопроцесуалния</a:t>
          </a:r>
          <a:r>
            <a:rPr lang="bg-BG" sz="17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кодекс</a:t>
          </a:r>
          <a:endParaRPr lang="bg-BG" sz="1700" kern="1200" noProof="0" dirty="0"/>
        </a:p>
      </dsp:txBody>
      <dsp:txXfrm>
        <a:off x="43814" y="4654748"/>
        <a:ext cx="7833252" cy="8099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E8471-AA0B-4EFA-ACBF-3F08C2FBC53C}">
      <dsp:nvSpPr>
        <dsp:cNvPr id="0" name=""/>
        <dsp:cNvSpPr/>
      </dsp:nvSpPr>
      <dsp:spPr>
        <a:xfrm>
          <a:off x="7991286" y="653958"/>
          <a:ext cx="195673" cy="362149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B1E0-B345-4143-8C22-927C1273A878}">
      <dsp:nvSpPr>
        <dsp:cNvPr id="0" name=""/>
        <dsp:cNvSpPr/>
      </dsp:nvSpPr>
      <dsp:spPr>
        <a:xfrm>
          <a:off x="161069" y="653958"/>
          <a:ext cx="5089147" cy="362149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1888-A088-4132-A1E3-1352257FD930}">
      <dsp:nvSpPr>
        <dsp:cNvPr id="0" name=""/>
        <dsp:cNvSpPr/>
      </dsp:nvSpPr>
      <dsp:spPr>
        <a:xfrm>
          <a:off x="370405" y="1310436"/>
          <a:ext cx="4738987" cy="13475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DAE0-A675-4AA6-9E5B-4D1371F831C9}">
      <dsp:nvSpPr>
        <dsp:cNvPr id="0" name=""/>
        <dsp:cNvSpPr/>
      </dsp:nvSpPr>
      <dsp:spPr>
        <a:xfrm>
          <a:off x="360031" y="3646861"/>
          <a:ext cx="4694512" cy="429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i="1" kern="1200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</a:rPr>
            <a:t>Организация на Европейски железопътни управители на инфраструктура и органи, отговарящи за разпределението на инфраструктурния капацитет</a:t>
          </a:r>
          <a:endParaRPr lang="bg-BG" sz="1800" kern="1200" dirty="0"/>
        </a:p>
      </dsp:txBody>
      <dsp:txXfrm>
        <a:off x="360031" y="3646861"/>
        <a:ext cx="4694512" cy="429875"/>
      </dsp:txXfrm>
    </dsp:sp>
    <dsp:sp modelId="{DC44BBBC-F543-43E1-926A-D785FB4445D2}">
      <dsp:nvSpPr>
        <dsp:cNvPr id="0" name=""/>
        <dsp:cNvSpPr/>
      </dsp:nvSpPr>
      <dsp:spPr>
        <a:xfrm>
          <a:off x="5457400" y="653958"/>
          <a:ext cx="2326702" cy="3621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Общ образец за обслужващите съоръжения</a:t>
          </a:r>
          <a:endParaRPr lang="bg-BG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Фокус върху:</a:t>
          </a:r>
          <a:endParaRPr lang="bg-BG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/>
            <a:t>Обща информация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/>
            <a:t>Услуги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/>
            <a:t>Описание на обслужващото съоръжение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/>
            <a:t>Такси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/>
            <a:t>Условия за достъп</a:t>
          </a:r>
          <a:endParaRPr lang="bg-BG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800" b="1" kern="1200" dirty="0" smtClean="0"/>
            <a:t>Разпределение на капацитета</a:t>
          </a:r>
          <a:endParaRPr lang="bg-BG" sz="1800" kern="1200" dirty="0"/>
        </a:p>
      </dsp:txBody>
      <dsp:txXfrm>
        <a:off x="5457400" y="653958"/>
        <a:ext cx="2326702" cy="36214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5F29B-A536-4CC2-9F45-8AD17E833041}">
      <dsp:nvSpPr>
        <dsp:cNvPr id="0" name=""/>
        <dsp:cNvSpPr/>
      </dsp:nvSpPr>
      <dsp:spPr>
        <a:xfrm>
          <a:off x="0" y="261886"/>
          <a:ext cx="8784976" cy="549061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B29ABAC-D8E0-46AF-A93B-97DECB14DF02}">
      <dsp:nvSpPr>
        <dsp:cNvPr id="0" name=""/>
        <dsp:cNvSpPr/>
      </dsp:nvSpPr>
      <dsp:spPr>
        <a:xfrm>
          <a:off x="865320" y="4344704"/>
          <a:ext cx="202054" cy="2020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AA1CA5-12D5-4928-B75D-2DCD6E359E42}">
      <dsp:nvSpPr>
        <dsp:cNvPr id="0" name=""/>
        <dsp:cNvSpPr/>
      </dsp:nvSpPr>
      <dsp:spPr>
        <a:xfrm>
          <a:off x="766459" y="4123411"/>
          <a:ext cx="1550607" cy="1951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4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b="1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b="1" kern="1200" noProof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на общ образец за описание на ОС от железопътния сектор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юни 2018 г.</a:t>
          </a:r>
          <a:endParaRPr lang="bg-BG" sz="15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459" y="4123411"/>
        <a:ext cx="1550607" cy="1951405"/>
      </dsp:txXfrm>
    </dsp:sp>
    <dsp:sp modelId="{CDC6C2DF-6CBB-4081-9B9A-EE6AA3D5FB5F}">
      <dsp:nvSpPr>
        <dsp:cNvPr id="0" name=""/>
        <dsp:cNvSpPr/>
      </dsp:nvSpPr>
      <dsp:spPr>
        <a:xfrm>
          <a:off x="1959049" y="3293801"/>
          <a:ext cx="316259" cy="316259"/>
        </a:xfrm>
        <a:prstGeom prst="ellipse">
          <a:avLst/>
        </a:prstGeom>
        <a:gradFill rotWithShape="0">
          <a:gsLst>
            <a:gs pos="0">
              <a:schemeClr val="accent5">
                <a:hueOff val="-2250003"/>
                <a:satOff val="10389"/>
                <a:lumOff val="49"/>
                <a:alphaOff val="0"/>
                <a:shade val="51000"/>
                <a:satMod val="130000"/>
              </a:schemeClr>
            </a:gs>
            <a:gs pos="80000">
              <a:schemeClr val="accent5">
                <a:hueOff val="-2250003"/>
                <a:satOff val="10389"/>
                <a:lumOff val="49"/>
                <a:alphaOff val="0"/>
                <a:shade val="93000"/>
                <a:satMod val="130000"/>
              </a:schemeClr>
            </a:gs>
            <a:gs pos="100000">
              <a:schemeClr val="accent5">
                <a:hueOff val="-2250003"/>
                <a:satOff val="10389"/>
                <a:lumOff val="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432A7B-7B0A-4214-BA4D-59302BD608E8}">
      <dsp:nvSpPr>
        <dsp:cNvPr id="0" name=""/>
        <dsp:cNvSpPr/>
      </dsp:nvSpPr>
      <dsp:spPr>
        <a:xfrm>
          <a:off x="1991983" y="3584305"/>
          <a:ext cx="1708697" cy="203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579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УИ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Предоставя образеца на ООС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30 юни 2018 г.</a:t>
          </a:r>
          <a:endParaRPr lang="bg-BG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983" y="3584305"/>
        <a:ext cx="1708697" cy="2035816"/>
      </dsp:txXfrm>
    </dsp:sp>
    <dsp:sp modelId="{C99A571A-3B21-4255-ABC7-C569B671C15D}">
      <dsp:nvSpPr>
        <dsp:cNvPr id="0" name=""/>
        <dsp:cNvSpPr/>
      </dsp:nvSpPr>
      <dsp:spPr>
        <a:xfrm>
          <a:off x="3364645" y="2455934"/>
          <a:ext cx="421678" cy="421678"/>
        </a:xfrm>
        <a:prstGeom prst="ellipse">
          <a:avLst/>
        </a:prstGeom>
        <a:gradFill rotWithShape="0">
          <a:gsLst>
            <a:gs pos="0">
              <a:schemeClr val="accent5">
                <a:hueOff val="-4500006"/>
                <a:satOff val="20779"/>
                <a:lumOff val="98"/>
                <a:alphaOff val="0"/>
                <a:shade val="51000"/>
                <a:satMod val="130000"/>
              </a:schemeClr>
            </a:gs>
            <a:gs pos="80000">
              <a:schemeClr val="accent5">
                <a:hueOff val="-4500006"/>
                <a:satOff val="20779"/>
                <a:lumOff val="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500006"/>
                <a:satOff val="20779"/>
                <a:lumOff val="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910ED0-5F50-42CA-A0E7-55F800B7F032}">
      <dsp:nvSpPr>
        <dsp:cNvPr id="0" name=""/>
        <dsp:cNvSpPr/>
      </dsp:nvSpPr>
      <dsp:spPr>
        <a:xfrm>
          <a:off x="3700680" y="2822957"/>
          <a:ext cx="1445108" cy="277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439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ООС предоставят попълнен образец или линк към него на УИ за публикуване в РД 20-21 г.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30.09.2019 г.</a:t>
          </a:r>
          <a:endParaRPr lang="bg-BG" sz="16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0680" y="2822957"/>
        <a:ext cx="1445108" cy="2773355"/>
      </dsp:txXfrm>
    </dsp:sp>
    <dsp:sp modelId="{B36F4082-D7D0-40BD-B42A-0B071FE9D6C5}">
      <dsp:nvSpPr>
        <dsp:cNvPr id="0" name=""/>
        <dsp:cNvSpPr/>
      </dsp:nvSpPr>
      <dsp:spPr>
        <a:xfrm>
          <a:off x="4998651" y="1801453"/>
          <a:ext cx="544668" cy="544668"/>
        </a:xfrm>
        <a:prstGeom prst="ellipse">
          <a:avLst/>
        </a:prstGeom>
        <a:gradFill rotWithShape="0">
          <a:gsLst>
            <a:gs pos="0">
              <a:schemeClr val="accent5">
                <a:hueOff val="-6750010"/>
                <a:satOff val="31168"/>
                <a:lumOff val="147"/>
                <a:alphaOff val="0"/>
                <a:shade val="51000"/>
                <a:satMod val="130000"/>
              </a:schemeClr>
            </a:gs>
            <a:gs pos="80000">
              <a:schemeClr val="accent5">
                <a:hueOff val="-6750010"/>
                <a:satOff val="31168"/>
                <a:lumOff val="147"/>
                <a:alphaOff val="0"/>
                <a:shade val="93000"/>
                <a:satMod val="130000"/>
              </a:schemeClr>
            </a:gs>
            <a:gs pos="100000">
              <a:schemeClr val="accent5">
                <a:hueOff val="-6750010"/>
                <a:satOff val="31168"/>
                <a:lumOff val="1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219DD-B54B-4ECF-9C88-E22337D58B0E}">
      <dsp:nvSpPr>
        <dsp:cNvPr id="0" name=""/>
        <dsp:cNvSpPr/>
      </dsp:nvSpPr>
      <dsp:spPr>
        <a:xfrm>
          <a:off x="5270985" y="2073788"/>
          <a:ext cx="1756995" cy="3678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609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Искания за освобождаване от прилагане на регламента се подават до ИАЖА от 01.</a:t>
          </a:r>
          <a:r>
            <a:rPr lang="bg-BG" sz="1700" b="1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01</a:t>
          </a:r>
          <a:r>
            <a:rPr lang="bg-BG" sz="17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.2019 г.</a:t>
          </a:r>
          <a:endParaRPr lang="bg-BG" sz="17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0985" y="2073788"/>
        <a:ext cx="1756995" cy="3678708"/>
      </dsp:txXfrm>
    </dsp:sp>
    <dsp:sp modelId="{83AC1A65-782E-4389-88A8-927D5520FD98}">
      <dsp:nvSpPr>
        <dsp:cNvPr id="0" name=""/>
        <dsp:cNvSpPr/>
      </dsp:nvSpPr>
      <dsp:spPr>
        <a:xfrm>
          <a:off x="6680974" y="1364401"/>
          <a:ext cx="694013" cy="694013"/>
        </a:xfrm>
        <a:prstGeom prst="ellipse">
          <a:avLst/>
        </a:prstGeom>
        <a:gradFill rotWithShape="0">
          <a:gsLst>
            <a:gs pos="0">
              <a:schemeClr val="accent5">
                <a:hueOff val="-9000013"/>
                <a:satOff val="41558"/>
                <a:lumOff val="196"/>
                <a:alphaOff val="0"/>
                <a:shade val="51000"/>
                <a:satMod val="130000"/>
              </a:schemeClr>
            </a:gs>
            <a:gs pos="80000">
              <a:schemeClr val="accent5">
                <a:hueOff val="-9000013"/>
                <a:satOff val="41558"/>
                <a:lumOff val="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9000013"/>
                <a:satOff val="41558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F207A9-1CB5-4904-93BC-0C5AC4D01B98}">
      <dsp:nvSpPr>
        <dsp:cNvPr id="0" name=""/>
        <dsp:cNvSpPr/>
      </dsp:nvSpPr>
      <dsp:spPr>
        <a:xfrm>
          <a:off x="7027980" y="1711407"/>
          <a:ext cx="1756995" cy="404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743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Регламентът се прилага от 1 юни 2019 г., като чл. 2 се прилага от 1 януари 2019 г.</a:t>
          </a:r>
          <a:endParaRPr lang="bg-BG" sz="17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7980" y="1711407"/>
        <a:ext cx="1756995" cy="4041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9EDD8-94F9-46B8-AE69-B0522BC75C75}">
      <dsp:nvSpPr>
        <dsp:cNvPr id="0" name=""/>
        <dsp:cNvSpPr/>
      </dsp:nvSpPr>
      <dsp:spPr>
        <a:xfrm rot="5400000">
          <a:off x="4974780" y="-1821593"/>
          <a:ext cx="1326557" cy="5306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>
              <a:latin typeface="Times New Roman"/>
              <a:ea typeface="Times New Roman"/>
            </a:rPr>
            <a:t>инсталацията, включително теренът, сградата и оборудването, която е специално изградена цялостно или частично, така че да позволява предоставянето на една или повече от услугите, посочени в точки 2, 3 и 4 от приложение № 1 към Наредба № 41</a:t>
          </a:r>
          <a:endParaRPr lang="bg-BG" sz="1600" kern="1200" dirty="0"/>
        </a:p>
      </dsp:txBody>
      <dsp:txXfrm rot="-5400000">
        <a:off x="2984855" y="233089"/>
        <a:ext cx="5241651" cy="1197043"/>
      </dsp:txXfrm>
    </dsp:sp>
    <dsp:sp modelId="{E1CE9E82-8886-4AB5-B0C4-721E7DE52818}">
      <dsp:nvSpPr>
        <dsp:cNvPr id="0" name=""/>
        <dsp:cNvSpPr/>
      </dsp:nvSpPr>
      <dsp:spPr>
        <a:xfrm>
          <a:off x="0" y="2512"/>
          <a:ext cx="2984855" cy="165819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i="1" kern="1200" dirty="0" smtClean="0">
              <a:latin typeface="Times New Roman"/>
              <a:ea typeface="Times New Roman"/>
            </a:rPr>
            <a:t>Обслужващо съоръжение</a:t>
          </a:r>
          <a:endParaRPr lang="bg-BG" sz="3200" kern="1200" dirty="0"/>
        </a:p>
      </dsp:txBody>
      <dsp:txXfrm>
        <a:off x="80946" y="83458"/>
        <a:ext cx="2822963" cy="1496304"/>
      </dsp:txXfrm>
    </dsp:sp>
    <dsp:sp modelId="{30914D1C-95FC-4A2F-8F10-55ABFD00D5A5}">
      <dsp:nvSpPr>
        <dsp:cNvPr id="0" name=""/>
        <dsp:cNvSpPr/>
      </dsp:nvSpPr>
      <dsp:spPr>
        <a:xfrm rot="5400000">
          <a:off x="4974780" y="-80486"/>
          <a:ext cx="1326557" cy="5306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лице или негова структура, което отговаря за управлението на едно или повече обслужващи съоръжения и предоставя на железопътните предприятия една или повече услуги</a:t>
          </a:r>
          <a:r>
            <a:rPr lang="bg-BG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bg-BG" sz="1600" kern="1200" dirty="0"/>
        </a:p>
      </dsp:txBody>
      <dsp:txXfrm rot="-5400000">
        <a:off x="2984855" y="1974196"/>
        <a:ext cx="5241651" cy="1197043"/>
      </dsp:txXfrm>
    </dsp:sp>
    <dsp:sp modelId="{5651795E-2ED0-4032-BBD2-794918889AA2}">
      <dsp:nvSpPr>
        <dsp:cNvPr id="0" name=""/>
        <dsp:cNvSpPr/>
      </dsp:nvSpPr>
      <dsp:spPr>
        <a:xfrm>
          <a:off x="0" y="1743619"/>
          <a:ext cx="2984855" cy="165819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16736"/>
                <a:satOff val="-16061"/>
                <a:lumOff val="166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16736"/>
                <a:satOff val="-16061"/>
                <a:lumOff val="166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16736"/>
                <a:satOff val="-16061"/>
                <a:lumOff val="16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32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Оператор на обслужващо съоръжение</a:t>
          </a:r>
          <a:endParaRPr lang="bg-BG" sz="3200" kern="1200" dirty="0"/>
        </a:p>
      </dsp:txBody>
      <dsp:txXfrm>
        <a:off x="80946" y="1824565"/>
        <a:ext cx="2822963" cy="1496304"/>
      </dsp:txXfrm>
    </dsp:sp>
    <dsp:sp modelId="{08C5A092-C734-4EB5-95D1-004F24365204}">
      <dsp:nvSpPr>
        <dsp:cNvPr id="0" name=""/>
        <dsp:cNvSpPr/>
      </dsp:nvSpPr>
      <dsp:spPr>
        <a:xfrm rot="5400000">
          <a:off x="4974780" y="1660619"/>
          <a:ext cx="1326557" cy="5306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потенциалът за ползване на обслужващо съоръжение и предоставяне на услуга в даден период от време, като се отчита необходимото време за достигане до обслужващото съоръжение и за неговото напускане.</a:t>
          </a:r>
          <a:endParaRPr lang="bg-BG" sz="1600" kern="1200" dirty="0"/>
        </a:p>
      </dsp:txBody>
      <dsp:txXfrm rot="-5400000">
        <a:off x="2984855" y="3715302"/>
        <a:ext cx="5241651" cy="1197043"/>
      </dsp:txXfrm>
    </dsp:sp>
    <dsp:sp modelId="{35CB8278-C032-4A9E-8E89-DA27E84BCE43}">
      <dsp:nvSpPr>
        <dsp:cNvPr id="0" name=""/>
        <dsp:cNvSpPr/>
      </dsp:nvSpPr>
      <dsp:spPr>
        <a:xfrm>
          <a:off x="0" y="3484725"/>
          <a:ext cx="2984855" cy="165819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33473"/>
                <a:satOff val="-32121"/>
                <a:lumOff val="3327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33473"/>
                <a:satOff val="-32121"/>
                <a:lumOff val="3327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33473"/>
                <a:satOff val="-32121"/>
                <a:lumOff val="33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Капацитет на обслужващо съоръжение</a:t>
          </a:r>
          <a:endParaRPr lang="bg-BG" sz="3200" kern="1200" dirty="0"/>
        </a:p>
      </dsp:txBody>
      <dsp:txXfrm>
        <a:off x="80946" y="3565671"/>
        <a:ext cx="2822963" cy="1496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6CDAE-2052-4E1B-95B3-7381F50B03B7}">
      <dsp:nvSpPr>
        <dsp:cNvPr id="0" name=""/>
        <dsp:cNvSpPr/>
      </dsp:nvSpPr>
      <dsp:spPr>
        <a:xfrm>
          <a:off x="664804" y="39015"/>
          <a:ext cx="2063627" cy="15250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0422C17-D036-48BF-B06C-A41DAECD4AE3}">
      <dsp:nvSpPr>
        <dsp:cNvPr id="0" name=""/>
        <dsp:cNvSpPr/>
      </dsp:nvSpPr>
      <dsp:spPr>
        <a:xfrm>
          <a:off x="1081921" y="1287515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Пътнически гари</a:t>
          </a:r>
          <a:endParaRPr lang="bg-BG" sz="1400" kern="1200" dirty="0"/>
        </a:p>
      </dsp:txBody>
      <dsp:txXfrm>
        <a:off x="1081921" y="1287515"/>
        <a:ext cx="1778232" cy="427338"/>
      </dsp:txXfrm>
    </dsp:sp>
    <dsp:sp modelId="{D4CDF4B5-A2AF-4BF3-A3D9-4F5E5A557FD0}">
      <dsp:nvSpPr>
        <dsp:cNvPr id="0" name=""/>
        <dsp:cNvSpPr/>
      </dsp:nvSpPr>
      <dsp:spPr>
        <a:xfrm>
          <a:off x="3114793" y="39015"/>
          <a:ext cx="2063627" cy="152501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BBDB45-2EF0-4E31-B5C1-850F0D864C47}">
      <dsp:nvSpPr>
        <dsp:cNvPr id="0" name=""/>
        <dsp:cNvSpPr/>
      </dsp:nvSpPr>
      <dsp:spPr>
        <a:xfrm>
          <a:off x="3531909" y="1287515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Товарни терминали</a:t>
          </a:r>
          <a:endParaRPr lang="bg-BG" sz="1400" kern="1200" dirty="0"/>
        </a:p>
      </dsp:txBody>
      <dsp:txXfrm>
        <a:off x="3531909" y="1287515"/>
        <a:ext cx="1778232" cy="427338"/>
      </dsp:txXfrm>
    </dsp:sp>
    <dsp:sp modelId="{39F0286B-AF8F-4995-8E2B-302FC3AFD539}">
      <dsp:nvSpPr>
        <dsp:cNvPr id="0" name=""/>
        <dsp:cNvSpPr/>
      </dsp:nvSpPr>
      <dsp:spPr>
        <a:xfrm>
          <a:off x="5564782" y="39015"/>
          <a:ext cx="2063627" cy="152501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1EDB1E9-1A0C-4F81-90CE-D692175D763C}">
      <dsp:nvSpPr>
        <dsp:cNvPr id="0" name=""/>
        <dsp:cNvSpPr/>
      </dsp:nvSpPr>
      <dsp:spPr>
        <a:xfrm>
          <a:off x="5981898" y="1287515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Разпределителни гари</a:t>
          </a:r>
          <a:endParaRPr lang="bg-BG" sz="1400" kern="1200" dirty="0"/>
        </a:p>
      </dsp:txBody>
      <dsp:txXfrm>
        <a:off x="5981898" y="1287515"/>
        <a:ext cx="1778232" cy="427338"/>
      </dsp:txXfrm>
    </dsp:sp>
    <dsp:sp modelId="{5FB07FEE-1B19-4F11-9433-140955F72807}">
      <dsp:nvSpPr>
        <dsp:cNvPr id="0" name=""/>
        <dsp:cNvSpPr/>
      </dsp:nvSpPr>
      <dsp:spPr>
        <a:xfrm>
          <a:off x="664804" y="1934388"/>
          <a:ext cx="2063627" cy="15250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FD87752-E60F-4897-AA1A-749AD674875F}">
      <dsp:nvSpPr>
        <dsp:cNvPr id="0" name=""/>
        <dsp:cNvSpPr/>
      </dsp:nvSpPr>
      <dsp:spPr>
        <a:xfrm>
          <a:off x="1081921" y="3182888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Странични коловози за гариране</a:t>
          </a:r>
          <a:endParaRPr lang="bg-BG" sz="1400" kern="1200" dirty="0"/>
        </a:p>
      </dsp:txBody>
      <dsp:txXfrm>
        <a:off x="1081921" y="3182888"/>
        <a:ext cx="1778232" cy="427338"/>
      </dsp:txXfrm>
    </dsp:sp>
    <dsp:sp modelId="{6A6E4E4E-33BA-4816-8CC9-A6CA185FA0D4}">
      <dsp:nvSpPr>
        <dsp:cNvPr id="0" name=""/>
        <dsp:cNvSpPr/>
      </dsp:nvSpPr>
      <dsp:spPr>
        <a:xfrm>
          <a:off x="3114793" y="1934388"/>
          <a:ext cx="2063627" cy="152501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4019386-D583-4F26-BCF2-76A216D0D43A}">
      <dsp:nvSpPr>
        <dsp:cNvPr id="0" name=""/>
        <dsp:cNvSpPr/>
      </dsp:nvSpPr>
      <dsp:spPr>
        <a:xfrm>
          <a:off x="3531909" y="3182888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Съоръжения за поддръжка</a:t>
          </a:r>
          <a:endParaRPr lang="bg-BG" sz="1400" kern="1200" dirty="0"/>
        </a:p>
      </dsp:txBody>
      <dsp:txXfrm>
        <a:off x="3531909" y="3182888"/>
        <a:ext cx="1778232" cy="427338"/>
      </dsp:txXfrm>
    </dsp:sp>
    <dsp:sp modelId="{813C613A-997A-4602-977D-A928451DB804}">
      <dsp:nvSpPr>
        <dsp:cNvPr id="0" name=""/>
        <dsp:cNvSpPr/>
      </dsp:nvSpPr>
      <dsp:spPr>
        <a:xfrm>
          <a:off x="5564782" y="1934388"/>
          <a:ext cx="2063627" cy="152501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73BC412-0414-4F49-99F6-2ECD58741E5F}">
      <dsp:nvSpPr>
        <dsp:cNvPr id="0" name=""/>
        <dsp:cNvSpPr/>
      </dsp:nvSpPr>
      <dsp:spPr>
        <a:xfrm>
          <a:off x="5981898" y="3182888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Други технически съоръжения</a:t>
          </a:r>
          <a:endParaRPr lang="bg-BG" sz="1400" kern="1200" dirty="0"/>
        </a:p>
      </dsp:txBody>
      <dsp:txXfrm>
        <a:off x="5981898" y="3182888"/>
        <a:ext cx="1778232" cy="427338"/>
      </dsp:txXfrm>
    </dsp:sp>
    <dsp:sp modelId="{8C9FDD8F-1435-4DF9-B06D-1917CACB0422}">
      <dsp:nvSpPr>
        <dsp:cNvPr id="0" name=""/>
        <dsp:cNvSpPr/>
      </dsp:nvSpPr>
      <dsp:spPr>
        <a:xfrm>
          <a:off x="664804" y="3829762"/>
          <a:ext cx="2063627" cy="152501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40EB1B6-3D12-4347-ACF6-E41787FC1CB9}">
      <dsp:nvSpPr>
        <dsp:cNvPr id="0" name=""/>
        <dsp:cNvSpPr/>
      </dsp:nvSpPr>
      <dsp:spPr>
        <a:xfrm>
          <a:off x="1081921" y="5078261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Морски пристанищни съоръжения</a:t>
          </a:r>
          <a:endParaRPr lang="bg-BG" sz="1400" kern="1200" dirty="0"/>
        </a:p>
      </dsp:txBody>
      <dsp:txXfrm>
        <a:off x="1081921" y="5078261"/>
        <a:ext cx="1778232" cy="427338"/>
      </dsp:txXfrm>
    </dsp:sp>
    <dsp:sp modelId="{3FB0DEBE-7BC3-4A12-B6A1-4234888C3D49}">
      <dsp:nvSpPr>
        <dsp:cNvPr id="0" name=""/>
        <dsp:cNvSpPr/>
      </dsp:nvSpPr>
      <dsp:spPr>
        <a:xfrm>
          <a:off x="3114793" y="3829762"/>
          <a:ext cx="2063627" cy="1525013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0B94EC-6204-498E-BB99-2312EB9B4776}">
      <dsp:nvSpPr>
        <dsp:cNvPr id="0" name=""/>
        <dsp:cNvSpPr/>
      </dsp:nvSpPr>
      <dsp:spPr>
        <a:xfrm>
          <a:off x="3531909" y="5078261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Съоръжения за техническа помощ</a:t>
          </a:r>
          <a:endParaRPr lang="bg-BG" sz="1400" kern="1200" dirty="0"/>
        </a:p>
      </dsp:txBody>
      <dsp:txXfrm>
        <a:off x="3531909" y="5078261"/>
        <a:ext cx="1778232" cy="427338"/>
      </dsp:txXfrm>
    </dsp:sp>
    <dsp:sp modelId="{13C8FDE3-C860-419A-BE2F-A733A495EFFA}">
      <dsp:nvSpPr>
        <dsp:cNvPr id="0" name=""/>
        <dsp:cNvSpPr/>
      </dsp:nvSpPr>
      <dsp:spPr>
        <a:xfrm>
          <a:off x="5564782" y="3829762"/>
          <a:ext cx="2063627" cy="15250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C237DB7-451E-428B-9B99-781A471DA936}">
      <dsp:nvSpPr>
        <dsp:cNvPr id="0" name=""/>
        <dsp:cNvSpPr/>
      </dsp:nvSpPr>
      <dsp:spPr>
        <a:xfrm>
          <a:off x="5981898" y="5078261"/>
          <a:ext cx="1778232" cy="42733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bg-BG" sz="1400" kern="1200" dirty="0" smtClean="0"/>
            <a:t>Съоръжения за зареждане на гориво</a:t>
          </a:r>
          <a:endParaRPr lang="bg-BG" sz="1400" kern="1200" dirty="0"/>
        </a:p>
      </dsp:txBody>
      <dsp:txXfrm>
        <a:off x="5981898" y="5078261"/>
        <a:ext cx="1778232" cy="427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D4470-CC8F-42EA-BD15-DD1244C1A931}">
      <dsp:nvSpPr>
        <dsp:cNvPr id="0" name=""/>
        <dsp:cNvSpPr/>
      </dsp:nvSpPr>
      <dsp:spPr>
        <a:xfrm>
          <a:off x="5822262" y="2721085"/>
          <a:ext cx="1202401" cy="50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76"/>
              </a:lnTo>
              <a:lnTo>
                <a:pt x="1202401" y="342976"/>
              </a:lnTo>
              <a:lnTo>
                <a:pt x="1202401" y="503288"/>
              </a:lnTo>
            </a:path>
          </a:pathLst>
        </a:custGeom>
        <a:noFill/>
        <a:ln w="2857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B6B09-A7F3-4ADE-A965-D87F714DE427}">
      <dsp:nvSpPr>
        <dsp:cNvPr id="0" name=""/>
        <dsp:cNvSpPr/>
      </dsp:nvSpPr>
      <dsp:spPr>
        <a:xfrm>
          <a:off x="4619861" y="2721085"/>
          <a:ext cx="1202401" cy="503288"/>
        </a:xfrm>
        <a:custGeom>
          <a:avLst/>
          <a:gdLst/>
          <a:ahLst/>
          <a:cxnLst/>
          <a:rect l="0" t="0" r="0" b="0"/>
          <a:pathLst>
            <a:path>
              <a:moveTo>
                <a:pt x="1202401" y="0"/>
              </a:moveTo>
              <a:lnTo>
                <a:pt x="1202401" y="342976"/>
              </a:lnTo>
              <a:lnTo>
                <a:pt x="0" y="342976"/>
              </a:lnTo>
              <a:lnTo>
                <a:pt x="0" y="503288"/>
              </a:lnTo>
            </a:path>
          </a:pathLst>
        </a:custGeom>
        <a:noFill/>
        <a:ln w="2857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8DE5E-7078-491D-9B80-283F7A74A7A1}">
      <dsp:nvSpPr>
        <dsp:cNvPr id="0" name=""/>
        <dsp:cNvSpPr/>
      </dsp:nvSpPr>
      <dsp:spPr>
        <a:xfrm>
          <a:off x="3417460" y="1118924"/>
          <a:ext cx="2404802" cy="50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976"/>
              </a:lnTo>
              <a:lnTo>
                <a:pt x="2404802" y="342976"/>
              </a:lnTo>
              <a:lnTo>
                <a:pt x="2404802" y="503288"/>
              </a:lnTo>
            </a:path>
          </a:pathLst>
        </a:custGeom>
        <a:noFill/>
        <a:ln w="285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5CF49-F647-4C4A-A8D4-66D4FE412776}">
      <dsp:nvSpPr>
        <dsp:cNvPr id="0" name=""/>
        <dsp:cNvSpPr/>
      </dsp:nvSpPr>
      <dsp:spPr>
        <a:xfrm>
          <a:off x="3371740" y="1118924"/>
          <a:ext cx="91440" cy="503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288"/>
              </a:lnTo>
            </a:path>
          </a:pathLst>
        </a:custGeom>
        <a:noFill/>
        <a:ln w="285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7CFBE-2EEE-4273-9AC3-961DA4A383DF}">
      <dsp:nvSpPr>
        <dsp:cNvPr id="0" name=""/>
        <dsp:cNvSpPr/>
      </dsp:nvSpPr>
      <dsp:spPr>
        <a:xfrm>
          <a:off x="1012658" y="1118924"/>
          <a:ext cx="2404802" cy="503288"/>
        </a:xfrm>
        <a:custGeom>
          <a:avLst/>
          <a:gdLst/>
          <a:ahLst/>
          <a:cxnLst/>
          <a:rect l="0" t="0" r="0" b="0"/>
          <a:pathLst>
            <a:path>
              <a:moveTo>
                <a:pt x="2404802" y="0"/>
              </a:moveTo>
              <a:lnTo>
                <a:pt x="2404802" y="342976"/>
              </a:lnTo>
              <a:lnTo>
                <a:pt x="0" y="342976"/>
              </a:lnTo>
              <a:lnTo>
                <a:pt x="0" y="503288"/>
              </a:lnTo>
            </a:path>
          </a:pathLst>
        </a:custGeom>
        <a:noFill/>
        <a:ln w="285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53AAA-0CEF-429A-A748-8791D7A0472E}">
      <dsp:nvSpPr>
        <dsp:cNvPr id="0" name=""/>
        <dsp:cNvSpPr/>
      </dsp:nvSpPr>
      <dsp:spPr>
        <a:xfrm>
          <a:off x="1628021" y="20052"/>
          <a:ext cx="3578877" cy="1098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93C8CF-6E76-4C30-9C68-58F36677EC4E}">
      <dsp:nvSpPr>
        <dsp:cNvPr id="0" name=""/>
        <dsp:cNvSpPr/>
      </dsp:nvSpPr>
      <dsp:spPr>
        <a:xfrm>
          <a:off x="1820299" y="202717"/>
          <a:ext cx="3578877" cy="1098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ДОПЪЛНИТЕЛНИ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УСЛУГИ</a:t>
          </a:r>
          <a:endParaRPr lang="bg-BG" sz="1600" b="1" kern="1200" dirty="0"/>
        </a:p>
      </dsp:txBody>
      <dsp:txXfrm>
        <a:off x="1852484" y="234902"/>
        <a:ext cx="3514507" cy="1034501"/>
      </dsp:txXfrm>
    </dsp:sp>
    <dsp:sp modelId="{E3EE0D65-75AB-4F57-AA1B-AF2C3D163A82}">
      <dsp:nvSpPr>
        <dsp:cNvPr id="0" name=""/>
        <dsp:cNvSpPr/>
      </dsp:nvSpPr>
      <dsp:spPr>
        <a:xfrm>
          <a:off x="2535" y="1622213"/>
          <a:ext cx="2020245" cy="1098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2D2DA2-6BEC-4923-9841-F282F5DE0752}">
      <dsp:nvSpPr>
        <dsp:cNvPr id="0" name=""/>
        <dsp:cNvSpPr/>
      </dsp:nvSpPr>
      <dsp:spPr>
        <a:xfrm>
          <a:off x="194813" y="1804877"/>
          <a:ext cx="2020245" cy="1098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ЗАДВИЖВАЩА ЕЛЕКТРОЕНЕРГИЯ</a:t>
          </a:r>
          <a:endParaRPr lang="bg-BG" sz="1400" b="0" kern="1200" dirty="0"/>
        </a:p>
      </dsp:txBody>
      <dsp:txXfrm>
        <a:off x="226998" y="1837062"/>
        <a:ext cx="1955875" cy="1034501"/>
      </dsp:txXfrm>
    </dsp:sp>
    <dsp:sp modelId="{E11A35CC-F1A2-4419-A615-BF2BA7F8067F}">
      <dsp:nvSpPr>
        <dsp:cNvPr id="0" name=""/>
        <dsp:cNvSpPr/>
      </dsp:nvSpPr>
      <dsp:spPr>
        <a:xfrm>
          <a:off x="2407337" y="1622213"/>
          <a:ext cx="2020245" cy="1098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4AABDD-2A15-4121-9DE3-21FEC8178EF8}">
      <dsp:nvSpPr>
        <dsp:cNvPr id="0" name=""/>
        <dsp:cNvSpPr/>
      </dsp:nvSpPr>
      <dsp:spPr>
        <a:xfrm>
          <a:off x="2599616" y="1804877"/>
          <a:ext cx="2020245" cy="1098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ЗАТОПЛЯНЕ НА ПЪТНИЧЕСКИ ВЛАКОВЕ</a:t>
          </a:r>
          <a:endParaRPr lang="bg-BG" sz="1400" b="0" kern="1200" dirty="0"/>
        </a:p>
      </dsp:txBody>
      <dsp:txXfrm>
        <a:off x="2631801" y="1837062"/>
        <a:ext cx="1955875" cy="1034501"/>
      </dsp:txXfrm>
    </dsp:sp>
    <dsp:sp modelId="{C0EF1ADE-2C73-4DA3-8E17-BDC09037E8D5}">
      <dsp:nvSpPr>
        <dsp:cNvPr id="0" name=""/>
        <dsp:cNvSpPr/>
      </dsp:nvSpPr>
      <dsp:spPr>
        <a:xfrm>
          <a:off x="4812139" y="1622213"/>
          <a:ext cx="2020245" cy="1098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827DFF-753F-4545-BB4A-769B5F623A06}">
      <dsp:nvSpPr>
        <dsp:cNvPr id="0" name=""/>
        <dsp:cNvSpPr/>
      </dsp:nvSpPr>
      <dsp:spPr>
        <a:xfrm>
          <a:off x="5004418" y="1804877"/>
          <a:ext cx="2020245" cy="1098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СПЕЦИАЛНИ ДОГОВОРИ ЗА:</a:t>
          </a:r>
          <a:endParaRPr lang="bg-BG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6603" y="1837062"/>
        <a:ext cx="1955875" cy="1034501"/>
      </dsp:txXfrm>
    </dsp:sp>
    <dsp:sp modelId="{777EB743-2198-47A8-9D7E-83029435FCA6}">
      <dsp:nvSpPr>
        <dsp:cNvPr id="0" name=""/>
        <dsp:cNvSpPr/>
      </dsp:nvSpPr>
      <dsp:spPr>
        <a:xfrm>
          <a:off x="3609738" y="3224373"/>
          <a:ext cx="2020245" cy="1098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33DE0E-FAE9-4ACB-98AF-F2A5767C8B6B}">
      <dsp:nvSpPr>
        <dsp:cNvPr id="0" name=""/>
        <dsp:cNvSpPr/>
      </dsp:nvSpPr>
      <dsp:spPr>
        <a:xfrm>
          <a:off x="3802017" y="3407038"/>
          <a:ext cx="2020245" cy="1098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 НА ТРАНСПОРТ НА ОПАСНИ ТОВАРИ</a:t>
          </a:r>
          <a:endParaRPr lang="bg-BG" sz="1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4202" y="3439223"/>
        <a:ext cx="1955875" cy="1034501"/>
      </dsp:txXfrm>
    </dsp:sp>
    <dsp:sp modelId="{97D52D4E-C3FA-4810-BE81-8036BCE8F118}">
      <dsp:nvSpPr>
        <dsp:cNvPr id="0" name=""/>
        <dsp:cNvSpPr/>
      </dsp:nvSpPr>
      <dsp:spPr>
        <a:xfrm>
          <a:off x="6014540" y="3224373"/>
          <a:ext cx="2020245" cy="1098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03BF77-D97F-4A51-8AD7-40E3298AD541}">
      <dsp:nvSpPr>
        <dsp:cNvPr id="0" name=""/>
        <dsp:cNvSpPr/>
      </dsp:nvSpPr>
      <dsp:spPr>
        <a:xfrm>
          <a:off x="6206819" y="3407038"/>
          <a:ext cx="2020245" cy="1098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СЪДЕЙСТВИЕ ЗА ДВИЖЕНИЕ НА ВЛАКОВЕ СЪС СПЕЦИАЛНО ЗНАЧЕНИЕ</a:t>
          </a:r>
          <a:endParaRPr lang="bg-BG" sz="1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9004" y="3439223"/>
        <a:ext cx="1955875" cy="1034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58729-F3CE-4A57-9D19-4963505C27E5}">
      <dsp:nvSpPr>
        <dsp:cNvPr id="0" name=""/>
        <dsp:cNvSpPr/>
      </dsp:nvSpPr>
      <dsp:spPr>
        <a:xfrm>
          <a:off x="1050859" y="0"/>
          <a:ext cx="5328591" cy="5328591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F82BE-432A-4DEB-AACF-40B8D7E49EC3}">
      <dsp:nvSpPr>
        <dsp:cNvPr id="0" name=""/>
        <dsp:cNvSpPr/>
      </dsp:nvSpPr>
      <dsp:spPr>
        <a:xfrm>
          <a:off x="3715155" y="535694"/>
          <a:ext cx="3463584" cy="6659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Достъп до телекомуникационни мрежи</a:t>
          </a:r>
          <a:endParaRPr lang="bg-BG" sz="1800" b="1" kern="1200" dirty="0"/>
        </a:p>
      </dsp:txBody>
      <dsp:txXfrm>
        <a:off x="3747664" y="568203"/>
        <a:ext cx="3398566" cy="600934"/>
      </dsp:txXfrm>
    </dsp:sp>
    <dsp:sp modelId="{023E0391-FC9D-4EC1-87DB-8DD7D91F84BA}">
      <dsp:nvSpPr>
        <dsp:cNvPr id="0" name=""/>
        <dsp:cNvSpPr/>
      </dsp:nvSpPr>
      <dsp:spPr>
        <a:xfrm>
          <a:off x="3715155" y="1245228"/>
          <a:ext cx="3463584" cy="6659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6695"/>
              <a:satOff val="-6424"/>
              <a:lumOff val="66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Извършване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съкратена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проба </a:t>
          </a:r>
          <a:r>
            <a:rPr lang="bg-BG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относно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спирачките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влака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профилни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гари</a:t>
          </a:r>
          <a:endParaRPr lang="bg-BG" sz="1800" b="1" kern="1200" dirty="0"/>
        </a:p>
      </dsp:txBody>
      <dsp:txXfrm>
        <a:off x="3747664" y="1277737"/>
        <a:ext cx="3398566" cy="600934"/>
      </dsp:txXfrm>
    </dsp:sp>
    <dsp:sp modelId="{924CECF4-F973-4410-8DB3-BF1F067911F7}">
      <dsp:nvSpPr>
        <dsp:cNvPr id="0" name=""/>
        <dsp:cNvSpPr/>
      </dsp:nvSpPr>
      <dsp:spPr>
        <a:xfrm>
          <a:off x="3715155" y="1954762"/>
          <a:ext cx="3463584" cy="6659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3389"/>
              <a:satOff val="-12848"/>
              <a:lumOff val="133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Предоставяне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достъп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информация</a:t>
          </a:r>
          <a:endParaRPr lang="bg-BG" sz="1800" b="1" kern="1200" dirty="0"/>
        </a:p>
      </dsp:txBody>
      <dsp:txXfrm>
        <a:off x="3747664" y="1987271"/>
        <a:ext cx="3398566" cy="600934"/>
      </dsp:txXfrm>
    </dsp:sp>
    <dsp:sp modelId="{F09DC9BB-9AAB-4469-82F4-39B81F1D3872}">
      <dsp:nvSpPr>
        <dsp:cNvPr id="0" name=""/>
        <dsp:cNvSpPr/>
      </dsp:nvSpPr>
      <dsp:spPr>
        <a:xfrm>
          <a:off x="3715155" y="2664295"/>
          <a:ext cx="3463584" cy="6659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0084"/>
              <a:satOff val="-19273"/>
              <a:lumOff val="199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Билетно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обслужване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пътническите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гари</a:t>
          </a:r>
          <a:endParaRPr lang="bg-BG" sz="1800" b="1" kern="1200" dirty="0"/>
        </a:p>
      </dsp:txBody>
      <dsp:txXfrm>
        <a:off x="3747664" y="2696804"/>
        <a:ext cx="3398566" cy="600934"/>
      </dsp:txXfrm>
    </dsp:sp>
    <dsp:sp modelId="{CA0FEE3F-F901-4896-9060-E4056841DBDF}">
      <dsp:nvSpPr>
        <dsp:cNvPr id="0" name=""/>
        <dsp:cNvSpPr/>
      </dsp:nvSpPr>
      <dsp:spPr>
        <a:xfrm>
          <a:off x="3715155" y="3373829"/>
          <a:ext cx="3463584" cy="6659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46778"/>
              <a:satOff val="-25697"/>
              <a:lumOff val="266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Технически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преглед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подвижния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състав</a:t>
          </a:r>
          <a:endParaRPr lang="bg-BG" sz="1800" b="1" kern="1200" dirty="0"/>
        </a:p>
      </dsp:txBody>
      <dsp:txXfrm>
        <a:off x="3747664" y="3406338"/>
        <a:ext cx="3398566" cy="600934"/>
      </dsp:txXfrm>
    </dsp:sp>
    <dsp:sp modelId="{4B002085-5C05-4F58-A555-9240A590F85A}">
      <dsp:nvSpPr>
        <dsp:cNvPr id="0" name=""/>
        <dsp:cNvSpPr/>
      </dsp:nvSpPr>
      <dsp:spPr>
        <a:xfrm>
          <a:off x="3715155" y="4083363"/>
          <a:ext cx="3463584" cy="6659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433473"/>
              <a:satOff val="-32121"/>
              <a:lumOff val="33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Услуги за тежка поддръжка</a:t>
          </a:r>
          <a:endParaRPr lang="bg-BG" sz="1800" b="1" kern="1200" dirty="0"/>
        </a:p>
      </dsp:txBody>
      <dsp:txXfrm>
        <a:off x="3747664" y="4115872"/>
        <a:ext cx="3398566" cy="6009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2CB6D-692A-4F57-93AC-EE6C48C9DC5B}">
      <dsp:nvSpPr>
        <dsp:cNvPr id="0" name=""/>
        <dsp:cNvSpPr/>
      </dsp:nvSpPr>
      <dsp:spPr>
        <a:xfrm>
          <a:off x="3075101" y="3052554"/>
          <a:ext cx="2274732" cy="227473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100" kern="1200" dirty="0" smtClean="0"/>
            <a:t>Първи стъпки</a:t>
          </a:r>
          <a:endParaRPr lang="bg-BG" sz="4100" kern="1200" dirty="0"/>
        </a:p>
      </dsp:txBody>
      <dsp:txXfrm>
        <a:off x="3408228" y="3385681"/>
        <a:ext cx="1608478" cy="1608478"/>
      </dsp:txXfrm>
    </dsp:sp>
    <dsp:sp modelId="{51182649-1DC4-48B0-A2A1-CF5E619286C0}">
      <dsp:nvSpPr>
        <dsp:cNvPr id="0" name=""/>
        <dsp:cNvSpPr/>
      </dsp:nvSpPr>
      <dsp:spPr>
        <a:xfrm rot="2095621">
          <a:off x="2647487" y="3014432"/>
          <a:ext cx="59364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F1616-CE1F-4166-AB6C-21B8E6FC453B}">
      <dsp:nvSpPr>
        <dsp:cNvPr id="0" name=""/>
        <dsp:cNvSpPr/>
      </dsp:nvSpPr>
      <dsp:spPr>
        <a:xfrm>
          <a:off x="408930" y="1418829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Участват в разработване на образеца съвместно със сектора в сътрудничество с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 </a:t>
          </a:r>
          <a:endParaRPr lang="bg-BG" sz="1800" b="0" kern="1200" dirty="0"/>
        </a:p>
      </dsp:txBody>
      <dsp:txXfrm>
        <a:off x="459565" y="1469464"/>
        <a:ext cx="2059726" cy="1627526"/>
      </dsp:txXfrm>
    </dsp:sp>
    <dsp:sp modelId="{43AF399F-96C2-463F-A3E7-753099AD1DE3}">
      <dsp:nvSpPr>
        <dsp:cNvPr id="0" name=""/>
        <dsp:cNvSpPr/>
      </dsp:nvSpPr>
      <dsp:spPr>
        <a:xfrm rot="5400000" flipV="1">
          <a:off x="3695473" y="2065155"/>
          <a:ext cx="1034196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16746"/>
                <a:satOff val="-15857"/>
                <a:lumOff val="1566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16746"/>
                <a:satOff val="-15857"/>
                <a:lumOff val="1566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16746"/>
                <a:satOff val="-15857"/>
                <a:lumOff val="15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222EE7-3EBC-412B-872E-008E0DE30216}">
      <dsp:nvSpPr>
        <dsp:cNvPr id="0" name=""/>
        <dsp:cNvSpPr/>
      </dsp:nvSpPr>
      <dsp:spPr>
        <a:xfrm>
          <a:off x="3131969" y="1305"/>
          <a:ext cx="2160996" cy="1728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216736"/>
                <a:satOff val="-16061"/>
                <a:lumOff val="166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16736"/>
                <a:satOff val="-16061"/>
                <a:lumOff val="166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16736"/>
                <a:satOff val="-16061"/>
                <a:lumOff val="16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Изготвят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описание на ОС </a:t>
          </a:r>
          <a:r>
            <a:rPr lang="bg-BG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образец, предоставен от УИ </a:t>
          </a:r>
          <a:endParaRPr lang="bg-BG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2604" y="51940"/>
        <a:ext cx="2059726" cy="1627526"/>
      </dsp:txXfrm>
    </dsp:sp>
    <dsp:sp modelId="{802C05F1-C3EE-48D3-A429-9B826DEDDE4E}">
      <dsp:nvSpPr>
        <dsp:cNvPr id="0" name=""/>
        <dsp:cNvSpPr/>
      </dsp:nvSpPr>
      <dsp:spPr>
        <a:xfrm rot="8684808">
          <a:off x="5243074" y="3048953"/>
          <a:ext cx="579963" cy="6482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33491"/>
                <a:satOff val="-31714"/>
                <a:lumOff val="3133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433491"/>
                <a:satOff val="-31714"/>
                <a:lumOff val="3133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433491"/>
                <a:satOff val="-31714"/>
                <a:lumOff val="313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B19EB-B3A7-4B14-8EC0-3ECA65913B82}">
      <dsp:nvSpPr>
        <dsp:cNvPr id="0" name=""/>
        <dsp:cNvSpPr/>
      </dsp:nvSpPr>
      <dsp:spPr>
        <a:xfrm>
          <a:off x="5855009" y="1326096"/>
          <a:ext cx="2160996" cy="1914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33473"/>
                <a:satOff val="-32121"/>
                <a:lumOff val="3327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33473"/>
                <a:satOff val="-32121"/>
                <a:lumOff val="3327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33473"/>
                <a:satOff val="-32121"/>
                <a:lumOff val="33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Осигуряват безплатен публичен достъп до описанието на ОС чрез:</a:t>
          </a:r>
          <a:endParaRPr lang="bg-BG" sz="1600" b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своя или в общ </a:t>
          </a:r>
          <a:r>
            <a:rPr lang="bg-BG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</a:t>
          </a:r>
          <a:r>
            <a:rPr lang="ru-RU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портал </a:t>
          </a:r>
          <a:endParaRPr lang="bg-BG" sz="1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референтния документ на УИ</a:t>
          </a:r>
          <a:endParaRPr lang="bg-BG" sz="1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11076" y="1382163"/>
        <a:ext cx="2048862" cy="1802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2B16-4770-40A6-B487-2B9EAF8A0E6E}">
      <dsp:nvSpPr>
        <dsp:cNvPr id="0" name=""/>
        <dsp:cNvSpPr/>
      </dsp:nvSpPr>
      <dsp:spPr>
        <a:xfrm>
          <a:off x="4018" y="0"/>
          <a:ext cx="8221563" cy="53285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7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Задължения</a:t>
          </a:r>
          <a:endParaRPr lang="bg-BG" sz="7200" b="1" kern="1200" dirty="0"/>
        </a:p>
      </dsp:txBody>
      <dsp:txXfrm>
        <a:off x="4018" y="0"/>
        <a:ext cx="8221563" cy="1598577"/>
      </dsp:txXfrm>
    </dsp:sp>
    <dsp:sp modelId="{1FD026AA-3A88-4733-9FEF-31B1B65D781D}">
      <dsp:nvSpPr>
        <dsp:cNvPr id="0" name=""/>
        <dsp:cNvSpPr/>
      </dsp:nvSpPr>
      <dsp:spPr>
        <a:xfrm>
          <a:off x="826174" y="1598837"/>
          <a:ext cx="6577250" cy="511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Изготвят процедури за искане на достъп до ОС и услугите</a:t>
          </a:r>
          <a:endParaRPr lang="bg-BG" sz="2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158" y="1613821"/>
        <a:ext cx="6547282" cy="481621"/>
      </dsp:txXfrm>
    </dsp:sp>
    <dsp:sp modelId="{77FCD6F2-5176-4935-AE6A-912C53A68F3D}">
      <dsp:nvSpPr>
        <dsp:cNvPr id="0" name=""/>
        <dsp:cNvSpPr/>
      </dsp:nvSpPr>
      <dsp:spPr>
        <a:xfrm>
          <a:off x="826174" y="2189132"/>
          <a:ext cx="6577250" cy="511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139449"/>
                <a:satOff val="-14760"/>
                <a:lumOff val="846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139449"/>
                <a:satOff val="-14760"/>
                <a:lumOff val="846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139449"/>
                <a:satOff val="-14760"/>
                <a:lumOff val="84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Изготвят образец на заявка за достъп до ОС и услугите</a:t>
          </a:r>
        </a:p>
      </dsp:txBody>
      <dsp:txXfrm>
        <a:off x="841158" y="2204116"/>
        <a:ext cx="6547282" cy="481621"/>
      </dsp:txXfrm>
    </dsp:sp>
    <dsp:sp modelId="{3E8CD8C0-797B-4175-8163-3F9AB17C483F}">
      <dsp:nvSpPr>
        <dsp:cNvPr id="0" name=""/>
        <dsp:cNvSpPr/>
      </dsp:nvSpPr>
      <dsp:spPr>
        <a:xfrm>
          <a:off x="826174" y="2779427"/>
          <a:ext cx="6577250" cy="511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278899"/>
                <a:satOff val="-29520"/>
                <a:lumOff val="1692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78899"/>
                <a:satOff val="-29520"/>
                <a:lumOff val="1692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78899"/>
                <a:satOff val="-29520"/>
                <a:lumOff val="169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Определят сроковете за подаване на заявки и време за обработка</a:t>
          </a:r>
        </a:p>
      </dsp:txBody>
      <dsp:txXfrm>
        <a:off x="841158" y="2794411"/>
        <a:ext cx="6547282" cy="481621"/>
      </dsp:txXfrm>
    </dsp:sp>
    <dsp:sp modelId="{BBF7266B-C4C5-4608-A5DB-9369B40431E9}">
      <dsp:nvSpPr>
        <dsp:cNvPr id="0" name=""/>
        <dsp:cNvSpPr/>
      </dsp:nvSpPr>
      <dsp:spPr>
        <a:xfrm>
          <a:off x="826174" y="3369723"/>
          <a:ext cx="6577250" cy="511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418348"/>
                <a:satOff val="-44280"/>
                <a:lumOff val="2538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418348"/>
                <a:satOff val="-44280"/>
                <a:lumOff val="2538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418348"/>
                <a:satOff val="-44280"/>
                <a:lumOff val="253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Водят отделно счетоводство </a:t>
          </a:r>
        </a:p>
      </dsp:txBody>
      <dsp:txXfrm>
        <a:off x="841158" y="3384707"/>
        <a:ext cx="6547282" cy="481621"/>
      </dsp:txXfrm>
    </dsp:sp>
    <dsp:sp modelId="{9E3C2E8E-2508-4A34-AEAE-07EF78D0C015}">
      <dsp:nvSpPr>
        <dsp:cNvPr id="0" name=""/>
        <dsp:cNvSpPr/>
      </dsp:nvSpPr>
      <dsp:spPr>
        <a:xfrm>
          <a:off x="826174" y="3960018"/>
          <a:ext cx="6577250" cy="511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557798"/>
                <a:satOff val="-59040"/>
                <a:lumOff val="3385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557798"/>
                <a:satOff val="-59040"/>
                <a:lumOff val="3385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557798"/>
                <a:satOff val="-59040"/>
                <a:lumOff val="338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Изготвят методика/и за определяне размера на таксите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158" y="3975002"/>
        <a:ext cx="6547282" cy="481621"/>
      </dsp:txXfrm>
    </dsp:sp>
    <dsp:sp modelId="{B5D98736-71AF-4FF4-8578-22719E21D65B}">
      <dsp:nvSpPr>
        <dsp:cNvPr id="0" name=""/>
        <dsp:cNvSpPr/>
      </dsp:nvSpPr>
      <dsp:spPr>
        <a:xfrm>
          <a:off x="826174" y="4550313"/>
          <a:ext cx="6577250" cy="511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-697247"/>
                <a:satOff val="-73800"/>
                <a:lumOff val="4231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697247"/>
                <a:satOff val="-73800"/>
                <a:lumOff val="4231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697247"/>
                <a:satOff val="-73800"/>
                <a:lumOff val="42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Определят критерии за </a:t>
          </a:r>
          <a:r>
            <a:rPr lang="bg-BG" sz="2000" b="1" kern="1200" noProof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приоритетност</a:t>
          </a:r>
          <a:r>
            <a:rPr lang="bg-BG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разпределянето на капацитет при конфликтни заявки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bg-BG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158" y="4565297"/>
        <a:ext cx="6547282" cy="481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B474F-FD83-434A-89C7-9A3405CF798F}">
      <dsp:nvSpPr>
        <dsp:cNvPr id="0" name=""/>
        <dsp:cNvSpPr/>
      </dsp:nvSpPr>
      <dsp:spPr>
        <a:xfrm>
          <a:off x="0" y="0"/>
          <a:ext cx="4785394" cy="47853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E28612-6F2D-417F-A083-44E385A7688C}">
      <dsp:nvSpPr>
        <dsp:cNvPr id="0" name=""/>
        <dsp:cNvSpPr/>
      </dsp:nvSpPr>
      <dsp:spPr>
        <a:xfrm>
          <a:off x="2392697" y="0"/>
          <a:ext cx="5898566" cy="47853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Предоставят по недискриминационен начин достъп до услугата</a:t>
          </a:r>
          <a:endParaRPr lang="bg-BG" sz="2400" b="0" kern="1200" noProof="0" dirty="0"/>
        </a:p>
      </dsp:txBody>
      <dsp:txXfrm>
        <a:off x="2392697" y="0"/>
        <a:ext cx="5898566" cy="1016896"/>
      </dsp:txXfrm>
    </dsp:sp>
    <dsp:sp modelId="{A239207D-F590-4264-AC09-4CE64CE01869}">
      <dsp:nvSpPr>
        <dsp:cNvPr id="0" name=""/>
        <dsp:cNvSpPr/>
      </dsp:nvSpPr>
      <dsp:spPr>
        <a:xfrm>
          <a:off x="628083" y="1016896"/>
          <a:ext cx="3529228" cy="35292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-232416"/>
                <a:satOff val="-24600"/>
                <a:lumOff val="1410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32416"/>
                <a:satOff val="-24600"/>
                <a:lumOff val="1410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32416"/>
                <a:satOff val="-24600"/>
                <a:lumOff val="141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9FC1C6-7D92-4C5E-9F0A-4443A7E7900E}">
      <dsp:nvSpPr>
        <dsp:cNvPr id="0" name=""/>
        <dsp:cNvSpPr/>
      </dsp:nvSpPr>
      <dsp:spPr>
        <a:xfrm>
          <a:off x="2392697" y="1016896"/>
          <a:ext cx="5898566" cy="35292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232416"/>
              <a:satOff val="-24600"/>
              <a:lumOff val="141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Чрез дискусия и координация със заявителите  осигуряват най-доброто съчетаване и изпълнение на всички заявки</a:t>
          </a:r>
          <a:endParaRPr lang="bg-BG" sz="2400" b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2697" y="1016896"/>
        <a:ext cx="5898566" cy="1016896"/>
      </dsp:txXfrm>
    </dsp:sp>
    <dsp:sp modelId="{E0F113CF-5445-4B28-8140-11F2417E37C7}">
      <dsp:nvSpPr>
        <dsp:cNvPr id="0" name=""/>
        <dsp:cNvSpPr/>
      </dsp:nvSpPr>
      <dsp:spPr>
        <a:xfrm>
          <a:off x="1256166" y="2033792"/>
          <a:ext cx="2273062" cy="227306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-464832"/>
                <a:satOff val="-49200"/>
                <a:lumOff val="2820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464832"/>
                <a:satOff val="-49200"/>
                <a:lumOff val="2820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464832"/>
                <a:satOff val="-49200"/>
                <a:lumOff val="282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9B1A82-D55A-449F-BD0F-34F24884F46A}">
      <dsp:nvSpPr>
        <dsp:cNvPr id="0" name=""/>
        <dsp:cNvSpPr/>
      </dsp:nvSpPr>
      <dsp:spPr>
        <a:xfrm>
          <a:off x="2392697" y="2033792"/>
          <a:ext cx="5898566" cy="227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464832"/>
              <a:satOff val="-49200"/>
              <a:lumOff val="282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Писмено  мотивират всеки отказ на заявка, като посочват алтернативите</a:t>
          </a:r>
        </a:p>
      </dsp:txBody>
      <dsp:txXfrm>
        <a:off x="2392697" y="2033792"/>
        <a:ext cx="5898566" cy="1016896"/>
      </dsp:txXfrm>
    </dsp:sp>
    <dsp:sp modelId="{74CC2AA0-C378-40AF-B930-C716B4143C39}">
      <dsp:nvSpPr>
        <dsp:cNvPr id="0" name=""/>
        <dsp:cNvSpPr/>
      </dsp:nvSpPr>
      <dsp:spPr>
        <a:xfrm>
          <a:off x="1884249" y="3050689"/>
          <a:ext cx="1016896" cy="10168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-697247"/>
                <a:satOff val="-73800"/>
                <a:lumOff val="4231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697247"/>
                <a:satOff val="-73800"/>
                <a:lumOff val="4231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697247"/>
                <a:satOff val="-73800"/>
                <a:lumOff val="42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65D938-CA18-44CE-9416-F3A67CFDEB3B}">
      <dsp:nvSpPr>
        <dsp:cNvPr id="0" name=""/>
        <dsp:cNvSpPr/>
      </dsp:nvSpPr>
      <dsp:spPr>
        <a:xfrm>
          <a:off x="2392697" y="3050689"/>
          <a:ext cx="5898566" cy="1016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697247"/>
              <a:satOff val="-73800"/>
              <a:lumOff val="42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Предоставят на ИАЖА цялата необходима  информация относно достъпа до </a:t>
          </a:r>
          <a:r>
            <a:rPr lang="bg-BG" sz="24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 </a:t>
          </a:r>
          <a:r>
            <a:rPr lang="bg-BG" sz="24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наложените такси</a:t>
          </a:r>
          <a:endParaRPr lang="bg-BG" sz="2400" b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2697" y="3050689"/>
        <a:ext cx="5898566" cy="10168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69470-4DEF-4653-931C-4DEE382BA621}">
      <dsp:nvSpPr>
        <dsp:cNvPr id="0" name=""/>
        <dsp:cNvSpPr/>
      </dsp:nvSpPr>
      <dsp:spPr>
        <a:xfrm>
          <a:off x="0" y="16334"/>
          <a:ext cx="8496944" cy="151216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КОМУНИКАЦИЯ И ПРАВОМОЩИЯ</a:t>
          </a:r>
        </a:p>
      </dsp:txBody>
      <dsp:txXfrm>
        <a:off x="0" y="16334"/>
        <a:ext cx="8496944" cy="1512168"/>
      </dsp:txXfrm>
    </dsp:sp>
    <dsp:sp modelId="{DC136F32-5E5A-4079-8AC5-261D67D15B29}">
      <dsp:nvSpPr>
        <dsp:cNvPr id="0" name=""/>
        <dsp:cNvSpPr/>
      </dsp:nvSpPr>
      <dsp:spPr>
        <a:xfrm>
          <a:off x="0" y="1528502"/>
          <a:ext cx="2124236" cy="3175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ИНФОРМИРАТ РЕГУЛАТОРНИЯ ОРГАН ЗА ПРОЦЕСА НА РЕКОНВЕРСИЯ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смяна</a:t>
          </a: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8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предназначението</a:t>
          </a: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ОС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bg-BG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28502"/>
        <a:ext cx="2124236" cy="3175552"/>
      </dsp:txXfrm>
    </dsp:sp>
    <dsp:sp modelId="{83EE7FC4-0FB7-4D9D-9A11-8D52A5B04796}">
      <dsp:nvSpPr>
        <dsp:cNvPr id="0" name=""/>
        <dsp:cNvSpPr/>
      </dsp:nvSpPr>
      <dsp:spPr>
        <a:xfrm>
          <a:off x="2124236" y="1528502"/>
          <a:ext cx="2124236" cy="3175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ПУБЛИКУВАТ НА СВОЯ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ПОРТАЛ ОБЯВА В СЛУЧАЙ НА ДАВАНЕ НА ЛИЗИНГ ИЛИ ПОД НАЕМ НА ОС</a:t>
          </a:r>
          <a:endParaRPr lang="bg-BG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4236" y="1528502"/>
        <a:ext cx="2124236" cy="3175552"/>
      </dsp:txXfrm>
    </dsp:sp>
    <dsp:sp modelId="{6871EB34-4FC0-4BF7-9FCA-C5DE7760652C}">
      <dsp:nvSpPr>
        <dsp:cNvPr id="0" name=""/>
        <dsp:cNvSpPr/>
      </dsp:nvSpPr>
      <dsp:spPr>
        <a:xfrm>
          <a:off x="4248472" y="1528502"/>
          <a:ext cx="2124236" cy="3175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СПАЗВАТ ТЪРГОВСКА ТАЙНА</a:t>
          </a:r>
        </a:p>
      </dsp:txBody>
      <dsp:txXfrm>
        <a:off x="4248472" y="1528502"/>
        <a:ext cx="2124236" cy="3175552"/>
      </dsp:txXfrm>
    </dsp:sp>
    <dsp:sp modelId="{1AE33AE4-35FA-4D21-858D-9DEA522CD240}">
      <dsp:nvSpPr>
        <dsp:cNvPr id="0" name=""/>
        <dsp:cNvSpPr/>
      </dsp:nvSpPr>
      <dsp:spPr>
        <a:xfrm>
          <a:off x="6372708" y="1528502"/>
          <a:ext cx="2124236" cy="3175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 ДА ПОИСКАТ ФИНАНСОВИ ГАРАНЦИИ ОТ ЗАЯВИТЕЛЯ</a:t>
          </a:r>
          <a:endParaRPr lang="bg-BG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2708" y="1528502"/>
        <a:ext cx="2124236" cy="3175552"/>
      </dsp:txXfrm>
    </dsp:sp>
    <dsp:sp modelId="{61FDD1E3-A159-4A1A-A6B7-14297B9F4536}">
      <dsp:nvSpPr>
        <dsp:cNvPr id="0" name=""/>
        <dsp:cNvSpPr/>
      </dsp:nvSpPr>
      <dsp:spPr>
        <a:xfrm>
          <a:off x="32968" y="4736724"/>
          <a:ext cx="8431007" cy="2875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C3E9-CE64-4F48-A3E6-DC63E7889F15}" type="datetimeFigureOut">
              <a:rPr lang="bg-BG" smtClean="0"/>
              <a:t>12.6.2018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649-7CAF-44C0-986A-152C93F7A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226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8E649-7CAF-44C0-986A-152C93F7A905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60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err="1" smtClean="0"/>
              <a:t>Среща</a:t>
            </a:r>
            <a:r>
              <a:rPr lang="ru-RU" dirty="0" smtClean="0"/>
              <a:t> между РО, УИ, ЖП и ООС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Среща между РО, УИ, ЖП и ООС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Среща между РО, УИ, ЖП и ООС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Среща</a:t>
            </a:r>
            <a:r>
              <a:rPr lang="ru-RU" dirty="0" smtClean="0"/>
              <a:t> между РО, УИ, ЖП и ООС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Среща между РО, УИ, ЖП и ООС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Среща между РО, УИ, ЖП и ООС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Среща между РО, УИ, ЖП и ООС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Среща между РО, УИ, ЖП и ООС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Среща между РО, УИ, ЖП и ООС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Среща между РО, УИ, ЖП и ООС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bg-BG" dirty="0" smtClean="0"/>
              <a:t>Среща между РО, УИ, ЖП и ООС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frantsuzova@mtitc.government.b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015008"/>
          </a:xfrm>
        </p:spPr>
        <p:txBody>
          <a:bodyPr>
            <a:normAutofit/>
          </a:bodyPr>
          <a:lstStyle/>
          <a:p>
            <a:r>
              <a:rPr lang="bg-BG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Маргаритка Французова</a:t>
            </a:r>
          </a:p>
          <a:p>
            <a:r>
              <a:rPr lang="bg-BG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на дирекция „Регулиране“</a:t>
            </a:r>
          </a:p>
          <a:p>
            <a:endParaRPr lang="bg-BG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ъгълник 2"/>
          <p:cNvSpPr/>
          <p:nvPr/>
        </p:nvSpPr>
        <p:spPr>
          <a:xfrm>
            <a:off x="395536" y="2348880"/>
            <a:ext cx="82314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</a:p>
          <a:p>
            <a:pPr algn="ctr"/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ИЗПЪЛНЕНИЕ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2017/2177 </a:t>
            </a:r>
          </a:p>
          <a:p>
            <a:pPr algn="ctr"/>
            <a:r>
              <a:rPr lang="bg-BG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КОМИСИЯТА</a:t>
            </a:r>
          </a:p>
          <a:p>
            <a:pPr algn="ctr"/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тносно достъпа до обслужващи съоръжения и свързани с железопътната дейност услуги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bg-BG" dirty="0"/>
              <a:t>Оператори на ОС </a:t>
            </a:r>
            <a:r>
              <a:rPr lang="bg-BG" dirty="0" smtClean="0"/>
              <a:t>(2/4</a:t>
            </a:r>
            <a:r>
              <a:rPr lang="bg-BG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278603"/>
              </p:ext>
            </p:extLst>
          </p:nvPr>
        </p:nvGraphicFramePr>
        <p:xfrm>
          <a:off x="457200" y="98072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351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Оператори на ОС </a:t>
            </a:r>
            <a:r>
              <a:rPr lang="bg-BG" dirty="0" smtClean="0"/>
              <a:t>(3/4</a:t>
            </a:r>
            <a:r>
              <a:rPr lang="bg-BG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274016"/>
              </p:ext>
            </p:extLst>
          </p:nvPr>
        </p:nvGraphicFramePr>
        <p:xfrm>
          <a:off x="395536" y="1340768"/>
          <a:ext cx="8291264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97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ОПЕРАТОРИ НА ОС </a:t>
            </a:r>
            <a:r>
              <a:rPr lang="ru-RU" sz="4800" dirty="0" smtClean="0"/>
              <a:t>(4/4</a:t>
            </a:r>
            <a:r>
              <a:rPr lang="ru-RU" sz="4800" dirty="0"/>
              <a:t>)</a:t>
            </a:r>
            <a:endParaRPr lang="bg-BG" sz="4800" dirty="0"/>
          </a:p>
        </p:txBody>
      </p:sp>
      <p:graphicFrame>
        <p:nvGraphicFramePr>
          <p:cNvPr id="7" name="Диаграма 8"/>
          <p:cNvGraphicFramePr/>
          <p:nvPr>
            <p:extLst>
              <p:ext uri="{D42A27DB-BD31-4B8C-83A1-F6EECF244321}">
                <p14:modId xmlns:p14="http://schemas.microsoft.com/office/powerpoint/2010/main" val="2078430724"/>
              </p:ext>
            </p:extLst>
          </p:nvPr>
        </p:nvGraphicFramePr>
        <p:xfrm>
          <a:off x="323528" y="1268760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09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bg-BG" dirty="0"/>
              <a:t>ТАКСИ В ОС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2348079" cy="1761059"/>
          </a:xfrm>
        </p:spPr>
      </p:pic>
      <p:sp>
        <p:nvSpPr>
          <p:cNvPr id="5" name="Rounded Rectangular Callout 4"/>
          <p:cNvSpPr/>
          <p:nvPr/>
        </p:nvSpPr>
        <p:spPr>
          <a:xfrm>
            <a:off x="539552" y="1052736"/>
            <a:ext cx="4032696" cy="2376264"/>
          </a:xfrm>
          <a:prstGeom prst="wedgeRoundRectCallout">
            <a:avLst>
              <a:gd name="adj1" fmla="val 5343"/>
              <a:gd name="adj2" fmla="val 8907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Размерът на таксите за обслужващи съоръжения и достъпа до тях се определя от оператора на обслужващото съоръжение съгласно изготвена от него </a:t>
            </a:r>
            <a:r>
              <a:rPr lang="x-none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чл. 35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ал. 3 от ЗЖТ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52020" y="1340768"/>
            <a:ext cx="4248472" cy="2412268"/>
          </a:xfrm>
          <a:prstGeom prst="wedgeRoundRectCallout">
            <a:avLst>
              <a:gd name="adj1" fmla="val -86003"/>
              <a:gd name="adj2" fmla="val 7729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Размерът на дължимата такса за релсовия достъп в рамките на обслужващите съоръжения и предоставянето на услуги в тези съоръжения </a:t>
            </a:r>
            <a:r>
              <a:rPr lang="bg-BG" sz="2000" b="1" u="sng" dirty="0" smtClean="0"/>
              <a:t>не надхвърля разходите </a:t>
            </a:r>
            <a:r>
              <a:rPr lang="bg-BG" sz="2000" dirty="0" smtClean="0"/>
              <a:t>за извършването им заедно с </a:t>
            </a:r>
            <a:r>
              <a:rPr lang="bg-BG" sz="2000" b="1" u="sng" dirty="0" smtClean="0"/>
              <a:t>разумна печалба</a:t>
            </a:r>
            <a:r>
              <a:rPr lang="bg-BG" sz="2000" dirty="0" smtClean="0"/>
              <a:t> (чл. 7е, </a:t>
            </a:r>
            <a:r>
              <a:rPr lang="bg-BG" sz="2000" dirty="0" smtClean="0"/>
              <a:t>ал. </a:t>
            </a:r>
            <a:r>
              <a:rPr lang="bg-BG" sz="2000" dirty="0" smtClean="0"/>
              <a:t>2 от Наредба № 41). </a:t>
            </a:r>
            <a:endParaRPr lang="bg-BG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248" y="3933428"/>
            <a:ext cx="4428244" cy="2520280"/>
          </a:xfrm>
          <a:prstGeom prst="wedgeRoundRectCallout">
            <a:avLst>
              <a:gd name="adj1" fmla="val -79858"/>
              <a:gd name="adj2" fmla="val -1219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,,</a:t>
            </a:r>
            <a:r>
              <a:rPr lang="bg-BG" b="1" i="1" u="sng" dirty="0" smtClean="0"/>
              <a:t>Разумна печалба</a:t>
            </a:r>
            <a:r>
              <a:rPr lang="bg-BG" dirty="0" smtClean="0"/>
              <a:t>“ е ниво на </a:t>
            </a:r>
            <a:r>
              <a:rPr lang="bg-BG" b="1" u="sng" dirty="0" smtClean="0"/>
              <a:t>възвръщаемост</a:t>
            </a:r>
            <a:r>
              <a:rPr lang="bg-BG" dirty="0" smtClean="0"/>
              <a:t> на собствения капитал при отчитане на риска, включително риска за прихода, който операторът на обслужващото съоръжение е поел, или отсъствието на такъв риск и не надхвърля средните нива за съответния сектор през последните години (§ 1, т. 20 от ДР на Наредба № 41).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Среща между РО, УИ, ЖП и ООС</a:t>
            </a:r>
            <a:endParaRPr lang="bg-BG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32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/>
              <a:t>ЖЕЛЕЗОПЪТНИ </a:t>
            </a:r>
            <a:r>
              <a:rPr lang="bg-BG" sz="3200" dirty="0" smtClean="0"/>
              <a:t>ПРЕВОЗВАЧИ</a:t>
            </a:r>
            <a:r>
              <a:rPr lang="en-US" sz="3200" dirty="0" smtClean="0"/>
              <a:t> </a:t>
            </a:r>
            <a:r>
              <a:rPr lang="bg-BG" sz="3200" dirty="0" smtClean="0"/>
              <a:t>(заявители</a:t>
            </a:r>
            <a:r>
              <a:rPr lang="bg-BG" sz="32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5428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40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6104"/>
          </a:xfrm>
        </p:spPr>
        <p:txBody>
          <a:bodyPr/>
          <a:lstStyle/>
          <a:p>
            <a:r>
              <a:rPr lang="bg-BG" sz="3600" dirty="0"/>
              <a:t>УПРАВИТЕЛ НА ИНФРАСТРУКТУРА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3816082" cy="1323095"/>
          </a:xfrm>
        </p:spPr>
      </p:pic>
      <p:sp>
        <p:nvSpPr>
          <p:cNvPr id="3" name="Rounded Rectangular Callout 2"/>
          <p:cNvSpPr/>
          <p:nvPr/>
        </p:nvSpPr>
        <p:spPr>
          <a:xfrm>
            <a:off x="323528" y="1412776"/>
            <a:ext cx="3528392" cy="1080120"/>
          </a:xfrm>
          <a:prstGeom prst="wedgeRoundRectCallout">
            <a:avLst>
              <a:gd name="adj1" fmla="val 44182"/>
              <a:gd name="adj2" fmla="val 8069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dirty="0" smtClean="0"/>
              <a:t>Разработва </a:t>
            </a:r>
            <a:r>
              <a:rPr lang="bg-BG" sz="1600" b="1" u="sng" dirty="0" smtClean="0"/>
              <a:t>общ образец </a:t>
            </a:r>
            <a:r>
              <a:rPr lang="bg-BG" sz="1600" dirty="0" smtClean="0"/>
              <a:t>за описание на ОС съвместно с железопътния </a:t>
            </a:r>
            <a:r>
              <a:rPr lang="bg-BG" sz="1600" dirty="0" smtClean="0"/>
              <a:t>сектор и го предоставя на ООС </a:t>
            </a:r>
            <a:r>
              <a:rPr lang="bg-BG" sz="1600" b="1" dirty="0" smtClean="0"/>
              <a:t>– </a:t>
            </a:r>
            <a:r>
              <a:rPr lang="bg-BG" sz="1600" b="1" dirty="0" smtClean="0"/>
              <a:t>до </a:t>
            </a:r>
            <a:r>
              <a:rPr lang="bg-BG" sz="1600" b="1" u="sng" dirty="0" smtClean="0"/>
              <a:t>30 юни 2018 г. </a:t>
            </a:r>
            <a:endParaRPr lang="bg-BG" sz="1600" b="1" u="sng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076056" y="1340768"/>
            <a:ext cx="3816424" cy="1368152"/>
          </a:xfrm>
          <a:prstGeom prst="wedgeRoundRectCallout">
            <a:avLst>
              <a:gd name="adj1" fmla="val -29153"/>
              <a:gd name="adj2" fmla="val 6082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dirty="0" smtClean="0">
                <a:ea typeface="Times New Roman"/>
              </a:rPr>
              <a:t>Посочва  </a:t>
            </a:r>
            <a:r>
              <a:rPr lang="bg-BG" sz="1600" b="1" u="sng" dirty="0" smtClean="0">
                <a:ea typeface="Times New Roman"/>
              </a:rPr>
              <a:t>срок  за  предоставяне на информацията </a:t>
            </a:r>
            <a:r>
              <a:rPr lang="bg-BG" sz="1600" dirty="0" smtClean="0">
                <a:ea typeface="Times New Roman"/>
              </a:rPr>
              <a:t>или на линка, съдържащ описанието на ОС, на своя интернет портал или в Референтния документ на мрежата (РД)</a:t>
            </a:r>
            <a:endParaRPr lang="ru-RU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24590" y="4597539"/>
            <a:ext cx="3283914" cy="919693"/>
          </a:xfrm>
          <a:prstGeom prst="wedgeRoundRectCallout">
            <a:avLst>
              <a:gd name="adj1" fmla="val -38377"/>
              <a:gd name="adj2" fmla="val -8386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dirty="0" smtClean="0"/>
              <a:t>Води </a:t>
            </a:r>
            <a:r>
              <a:rPr lang="bg-BG" sz="1600" b="1" u="sng" dirty="0" smtClean="0"/>
              <a:t>отделно счетоводство </a:t>
            </a:r>
            <a:r>
              <a:rPr lang="bg-BG" sz="1600" dirty="0" smtClean="0"/>
              <a:t>за обслужващото съоръжение</a:t>
            </a:r>
            <a:endParaRPr lang="bg-BG" sz="16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79512" y="4597539"/>
            <a:ext cx="3312368" cy="919693"/>
          </a:xfrm>
          <a:prstGeom prst="wedgeRoundRectCallout">
            <a:avLst>
              <a:gd name="adj1" fmla="val 37990"/>
              <a:gd name="adj2" fmla="val -830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b="1" u="sng" dirty="0" smtClean="0"/>
              <a:t>Публикува</a:t>
            </a:r>
            <a:r>
              <a:rPr lang="bg-BG" sz="1600" dirty="0" smtClean="0"/>
              <a:t> в  РД  информацията или линка, съдържащ описанието на ОС</a:t>
            </a:r>
            <a:endParaRPr lang="bg-BG" sz="16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771800" y="5733256"/>
            <a:ext cx="4104456" cy="576064"/>
          </a:xfrm>
          <a:prstGeom prst="wedgeRoundRectCallout">
            <a:avLst>
              <a:gd name="adj1" fmla="val -2869"/>
              <a:gd name="adj2" fmla="val -29274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b="1" u="sng" dirty="0" smtClean="0"/>
              <a:t>Сътрудничи</a:t>
            </a:r>
            <a:r>
              <a:rPr lang="bg-BG" sz="1600" dirty="0" smtClean="0"/>
              <a:t> си с операторите на обслужващи съоръжения</a:t>
            </a:r>
            <a:endParaRPr lang="bg-BG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58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РЕГУЛАТОРЕН ОРГАН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(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1/2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)</a:t>
            </a:r>
            <a:endParaRPr lang="bg-B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382127"/>
              </p:ext>
            </p:extLst>
          </p:nvPr>
        </p:nvGraphicFramePr>
        <p:xfrm>
          <a:off x="971600" y="1268760"/>
          <a:ext cx="77152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GABINKA\1. Directorate\2. Administration\2017.03.15 - RAEA badge\2018\a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7"/>
            <a:ext cx="1288447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995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РЕГУЛАТОРЕН ОРГАН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(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2/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)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366550"/>
              </p:ext>
            </p:extLst>
          </p:nvPr>
        </p:nvGraphicFramePr>
        <p:xfrm>
          <a:off x="899592" y="1052736"/>
          <a:ext cx="7869560" cy="493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403648" y="5985284"/>
            <a:ext cx="6480720" cy="3600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/>
              <a:t>НАЛАГА </a:t>
            </a:r>
            <a:r>
              <a:rPr lang="bg-BG" b="1" dirty="0" smtClean="0"/>
              <a:t>САНКЦИИ!!! </a:t>
            </a:r>
            <a:endParaRPr lang="bg-BG" b="1" dirty="0"/>
          </a:p>
        </p:txBody>
      </p:sp>
      <p:pic>
        <p:nvPicPr>
          <p:cNvPr id="6" name="Picture 2" descr="D:\GABINKA\1. Directorate\2. Administration\2017.03.15 - RAEA badge\2018\aj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8" y="3284984"/>
            <a:ext cx="1288447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69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"/>
          </a:xfrm>
        </p:spPr>
        <p:txBody>
          <a:bodyPr/>
          <a:lstStyle/>
          <a:p>
            <a:r>
              <a:rPr lang="bg-BG" sz="3200" dirty="0" smtClean="0"/>
              <a:t>Освобождаване</a:t>
            </a:r>
            <a:r>
              <a:rPr lang="en-US" sz="3200" dirty="0" smtClean="0"/>
              <a:t> </a:t>
            </a:r>
            <a:r>
              <a:rPr lang="bg-BG" sz="3200" dirty="0" smtClean="0"/>
              <a:t>от прилагане на Регламента</a:t>
            </a:r>
            <a:endParaRPr lang="bg-BG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96053"/>
              </p:ext>
            </p:extLst>
          </p:nvPr>
        </p:nvGraphicFramePr>
        <p:xfrm>
          <a:off x="251520" y="908720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5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/>
          <a:lstStyle/>
          <a:p>
            <a:r>
              <a:rPr lang="bg-BG" dirty="0" smtClean="0"/>
              <a:t>Жалби</a:t>
            </a:r>
            <a:endParaRPr lang="bg-BG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2040772"/>
              </p:ext>
            </p:extLst>
          </p:nvPr>
        </p:nvGraphicFramePr>
        <p:xfrm>
          <a:off x="611560" y="883961"/>
          <a:ext cx="7920880" cy="556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1"/>
            <a:ext cx="1368152" cy="76958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19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82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648072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966778"/>
              </p:ext>
            </p:extLst>
          </p:nvPr>
        </p:nvGraphicFramePr>
        <p:xfrm>
          <a:off x="457200" y="1052736"/>
          <a:ext cx="8363272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66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Общ образец на </a:t>
            </a:r>
            <a:r>
              <a:rPr lang="en-US" dirty="0" smtClean="0"/>
              <a:t>RNE</a:t>
            </a:r>
            <a:endParaRPr lang="bg-BG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41893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20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29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95606"/>
              </p:ext>
            </p:extLst>
          </p:nvPr>
        </p:nvGraphicFramePr>
        <p:xfrm>
          <a:off x="179512" y="188640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ово поле 2"/>
          <p:cNvSpPr txBox="1"/>
          <p:nvPr/>
        </p:nvSpPr>
        <p:spPr>
          <a:xfrm rot="19733924">
            <a:off x="903526" y="2158986"/>
            <a:ext cx="353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 Е М Е В И   Г Р А Ф И К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21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4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728" y="620688"/>
            <a:ext cx="5711824" cy="533400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Моля, задайте Вашите въпроси!</a:t>
            </a:r>
            <a:endParaRPr lang="bg-BG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3105"/>
          <a:stretch>
            <a:fillRect/>
          </a:stretch>
        </p:blipFill>
        <p:spPr>
          <a:xfrm>
            <a:off x="1763688" y="1340768"/>
            <a:ext cx="6112212" cy="458416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Среща</a:t>
            </a:r>
            <a:r>
              <a:rPr lang="ru-RU" dirty="0" smtClean="0"/>
              <a:t> между РО, УИ, ЖП и ООС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99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Благодарим Ви за вниманието!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допълнителна информация:</a:t>
            </a:r>
          </a:p>
          <a:p>
            <a:r>
              <a:rPr lang="en-US" dirty="0" smtClean="0">
                <a:hlinkClick r:id="rId2"/>
              </a:rPr>
              <a:t>MFrantsuzova@mtitc.government.bg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Среща</a:t>
            </a:r>
            <a:r>
              <a:rPr lang="ru-RU" dirty="0" smtClean="0"/>
              <a:t> между РО, УИ, ЖП и ООС</a:t>
            </a:r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9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bg-BG" dirty="0" smtClean="0"/>
              <a:t>Определения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26273"/>
              </p:ext>
            </p:extLst>
          </p:nvPr>
        </p:nvGraphicFramePr>
        <p:xfrm>
          <a:off x="457200" y="980728"/>
          <a:ext cx="8291264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331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/>
          <a:lstStyle/>
          <a:p>
            <a:r>
              <a:rPr lang="bg-BG" sz="3800" dirty="0" smtClean="0"/>
              <a:t>Видове обслужващи съоръжения (ОС)</a:t>
            </a:r>
            <a:endParaRPr lang="bg-BG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787060"/>
              </p:ext>
            </p:extLst>
          </p:nvPr>
        </p:nvGraphicFramePr>
        <p:xfrm>
          <a:off x="467544" y="908720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914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услуги (1/4)</a:t>
            </a:r>
            <a:endParaRPr lang="bg-BG" dirty="0"/>
          </a:p>
        </p:txBody>
      </p:sp>
      <p:sp>
        <p:nvSpPr>
          <p:cNvPr id="8" name="Закръглен правоъгълник 3"/>
          <p:cNvSpPr/>
          <p:nvPr/>
        </p:nvSpPr>
        <p:spPr>
          <a:xfrm>
            <a:off x="2507794" y="3068960"/>
            <a:ext cx="3000309" cy="144819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grpSp>
        <p:nvGrpSpPr>
          <p:cNvPr id="10" name="Групиране 8"/>
          <p:cNvGrpSpPr/>
          <p:nvPr/>
        </p:nvGrpSpPr>
        <p:grpSpPr>
          <a:xfrm>
            <a:off x="3245387" y="3444185"/>
            <a:ext cx="3149097" cy="1216983"/>
            <a:chOff x="376959" y="1651117"/>
            <a:chExt cx="2976355" cy="1579684"/>
          </a:xfrm>
        </p:grpSpPr>
        <p:sp>
          <p:nvSpPr>
            <p:cNvPr id="11" name="Закръглен правоъгълник 9"/>
            <p:cNvSpPr/>
            <p:nvPr/>
          </p:nvSpPr>
          <p:spPr>
            <a:xfrm>
              <a:off x="376959" y="1651117"/>
              <a:ext cx="2976355" cy="15796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Закръглен правоъгълник 4"/>
            <p:cNvSpPr/>
            <p:nvPr/>
          </p:nvSpPr>
          <p:spPr>
            <a:xfrm>
              <a:off x="376959" y="1697383"/>
              <a:ext cx="2930089" cy="1487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ДОПЪЛНИТЕЛНИ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</a:t>
              </a:r>
              <a:endParaRPr lang="bg-BG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Закръглен правоъгълник 4"/>
          <p:cNvSpPr/>
          <p:nvPr/>
        </p:nvSpPr>
        <p:spPr>
          <a:xfrm>
            <a:off x="5269841" y="4977601"/>
            <a:ext cx="2818317" cy="125971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grpSp>
        <p:nvGrpSpPr>
          <p:cNvPr id="14" name="Групиране 11"/>
          <p:cNvGrpSpPr/>
          <p:nvPr/>
        </p:nvGrpSpPr>
        <p:grpSpPr>
          <a:xfrm>
            <a:off x="5868144" y="5139854"/>
            <a:ext cx="3118394" cy="1167592"/>
            <a:chOff x="3633012" y="2464044"/>
            <a:chExt cx="2462987" cy="1531714"/>
          </a:xfrm>
        </p:grpSpPr>
        <p:sp>
          <p:nvSpPr>
            <p:cNvPr id="15" name="Закръглен правоъгълник 12"/>
            <p:cNvSpPr/>
            <p:nvPr/>
          </p:nvSpPr>
          <p:spPr>
            <a:xfrm>
              <a:off x="3687663" y="2464044"/>
              <a:ext cx="2408336" cy="1529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Закръглен правоъгълник 4"/>
            <p:cNvSpPr/>
            <p:nvPr/>
          </p:nvSpPr>
          <p:spPr>
            <a:xfrm>
              <a:off x="3633012" y="2556047"/>
              <a:ext cx="2318754" cy="1439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СПОМАГАТЕЛНИ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</a:t>
              </a:r>
              <a:endParaRPr lang="bg-BG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Закръглен правоъгълник 3"/>
          <p:cNvSpPr/>
          <p:nvPr/>
        </p:nvSpPr>
        <p:spPr>
          <a:xfrm>
            <a:off x="251520" y="1268760"/>
            <a:ext cx="2592288" cy="1390708"/>
          </a:xfrm>
          <a:prstGeom prst="roundRect">
            <a:avLst>
              <a:gd name="adj" fmla="val 1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grpSp>
        <p:nvGrpSpPr>
          <p:cNvPr id="18" name="Групиране 8"/>
          <p:cNvGrpSpPr/>
          <p:nvPr/>
        </p:nvGrpSpPr>
        <p:grpSpPr>
          <a:xfrm>
            <a:off x="932103" y="1521107"/>
            <a:ext cx="2660755" cy="1409927"/>
            <a:chOff x="1025031" y="1651117"/>
            <a:chExt cx="2328283" cy="1579684"/>
          </a:xfrm>
        </p:grpSpPr>
        <p:sp>
          <p:nvSpPr>
            <p:cNvPr id="19" name="Закръглен правоъгълник 9"/>
            <p:cNvSpPr/>
            <p:nvPr/>
          </p:nvSpPr>
          <p:spPr>
            <a:xfrm>
              <a:off x="1025031" y="1651117"/>
              <a:ext cx="2328283" cy="15796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Закръглен правоъгълник 4"/>
            <p:cNvSpPr/>
            <p:nvPr/>
          </p:nvSpPr>
          <p:spPr>
            <a:xfrm>
              <a:off x="1071298" y="1697384"/>
              <a:ext cx="2235749" cy="1487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ОСНОВНИ УСЛУГИ В ОС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12.6.2018 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257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Видове услуги </a:t>
            </a:r>
            <a:r>
              <a:rPr lang="bg-BG" dirty="0" smtClean="0"/>
              <a:t>(2/4</a:t>
            </a:r>
            <a:r>
              <a:rPr lang="bg-BG" dirty="0"/>
              <a:t>)</a:t>
            </a:r>
          </a:p>
        </p:txBody>
      </p:sp>
      <p:sp>
        <p:nvSpPr>
          <p:cNvPr id="4" name="Закръглен правоъгълник 2"/>
          <p:cNvSpPr/>
          <p:nvPr/>
        </p:nvSpPr>
        <p:spPr>
          <a:xfrm>
            <a:off x="2298452" y="1772816"/>
            <a:ext cx="4335914" cy="2541215"/>
          </a:xfrm>
          <a:prstGeom prst="roundRect">
            <a:avLst>
              <a:gd name="adj" fmla="val 1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bg-BG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bg-BG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УСЛУГИ </a:t>
            </a:r>
            <a:r>
              <a:rPr lang="bg-BG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</a:t>
            </a:r>
          </a:p>
          <a:p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899592" y="479715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4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bg-BG" sz="24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ПРЕДОСТАВЯНИ В ОБСЛУЖВАЩИТЕ СЪОРЪЖЕНИЯ, ПОСОЧЕНИ В т. 2 ОТ ПРИЛОЖЕНИЕ №1 КЪМ  НАРЕДБА № 41</a:t>
            </a:r>
            <a:endParaRPr lang="bg-BG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12.6.2018 г.</a:t>
            </a:r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51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Видове услуги </a:t>
            </a:r>
            <a:r>
              <a:rPr lang="bg-BG" dirty="0" smtClean="0"/>
              <a:t>(3/4</a:t>
            </a:r>
            <a:r>
              <a:rPr lang="bg-BG" dirty="0"/>
              <a:t>)</a:t>
            </a:r>
          </a:p>
        </p:txBody>
      </p:sp>
      <p:graphicFrame>
        <p:nvGraphicFramePr>
          <p:cNvPr id="5" name="Диаграма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5094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dirty="0" smtClean="0"/>
              <a:t>12.6.2018 г.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20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/>
          <a:lstStyle/>
          <a:p>
            <a:r>
              <a:rPr lang="bg-BG" dirty="0"/>
              <a:t>Видове услуги </a:t>
            </a:r>
            <a:r>
              <a:rPr lang="bg-BG" dirty="0" smtClean="0"/>
              <a:t>(4/</a:t>
            </a:r>
            <a:r>
              <a:rPr lang="bg-BG" dirty="0" err="1" smtClean="0"/>
              <a:t>4</a:t>
            </a:r>
            <a:r>
              <a:rPr lang="bg-BG" dirty="0"/>
              <a:t>)</a:t>
            </a:r>
            <a:endParaRPr lang="bg-BG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50186"/>
              </p:ext>
            </p:extLst>
          </p:nvPr>
        </p:nvGraphicFramePr>
        <p:xfrm>
          <a:off x="457200" y="1052736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gonal Stripe 2"/>
          <p:cNvSpPr/>
          <p:nvPr/>
        </p:nvSpPr>
        <p:spPr>
          <a:xfrm>
            <a:off x="928504" y="1484784"/>
            <a:ext cx="2635384" cy="3744416"/>
          </a:xfrm>
          <a:prstGeom prst="diagStri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359209">
            <a:off x="396251" y="2519506"/>
            <a:ext cx="338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Спомагателни </a:t>
            </a:r>
            <a:r>
              <a:rPr lang="bg-BG" sz="2400" b="1" dirty="0" smtClean="0">
                <a:solidFill>
                  <a:schemeClr val="bg1"/>
                </a:solidFill>
              </a:rPr>
              <a:t>услуги</a:t>
            </a:r>
            <a:endParaRPr lang="bg-BG" sz="24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839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bg-BG" dirty="0" smtClean="0"/>
              <a:t>Оператори на ОС (1/4)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9406"/>
              </p:ext>
            </p:extLst>
          </p:nvPr>
        </p:nvGraphicFramePr>
        <p:xfrm>
          <a:off x="395536" y="1124744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smtClean="0"/>
              <a:t>12.6.2018 г.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 smtClean="0"/>
              <a:t>Среща между РО, УИ, ЖП и ООС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797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2">
      <a:dk1>
        <a:sysClr val="windowText" lastClr="000000"/>
      </a:dk1>
      <a:lt1>
        <a:sysClr val="window" lastClr="FFFFFF"/>
      </a:lt1>
      <a:dk2>
        <a:srgbClr val="005000"/>
      </a:dk2>
      <a:lt2>
        <a:srgbClr val="DBF5F9"/>
      </a:lt2>
      <a:accent1>
        <a:srgbClr val="0A6A45"/>
      </a:accent1>
      <a:accent2>
        <a:srgbClr val="2F8D5E"/>
      </a:accent2>
      <a:accent3>
        <a:srgbClr val="13BF65"/>
      </a:accent3>
      <a:accent4>
        <a:srgbClr val="40F685"/>
      </a:accent4>
      <a:accent5>
        <a:srgbClr val="85DFD0"/>
      </a:accent5>
      <a:accent6>
        <a:srgbClr val="FF9966"/>
      </a:accent6>
      <a:hlink>
        <a:srgbClr val="FF3F3F"/>
      </a:hlink>
      <a:folHlink>
        <a:srgbClr val="26B085"/>
      </a:folHlink>
    </a:clrScheme>
    <a:fontScheme name="Times New Roman - RAE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431</TotalTime>
  <Words>1699</Words>
  <Application>Microsoft Office PowerPoint</Application>
  <PresentationFormat>On-screen Show (4:3)</PresentationFormat>
  <Paragraphs>235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PowerPoint Presentation</vt:lpstr>
      <vt:lpstr>Съдържание</vt:lpstr>
      <vt:lpstr>Определения</vt:lpstr>
      <vt:lpstr>Видове обслужващи съоръжения (ОС)</vt:lpstr>
      <vt:lpstr>Видове услуги (1/4)</vt:lpstr>
      <vt:lpstr>Видове услуги (2/4)</vt:lpstr>
      <vt:lpstr>Видове услуги (3/4)</vt:lpstr>
      <vt:lpstr>Видове услуги (4/4)</vt:lpstr>
      <vt:lpstr>Оператори на ОС (1/4)</vt:lpstr>
      <vt:lpstr>Оператори на ОС (2/4)</vt:lpstr>
      <vt:lpstr>Оператори на ОС (3/4)</vt:lpstr>
      <vt:lpstr>ОПЕРАТОРИ НА ОС (4/4)</vt:lpstr>
      <vt:lpstr>ТАКСИ В ОС</vt:lpstr>
      <vt:lpstr>ЖЕЛЕЗОПЪТНИ ПРЕВОЗВАЧИ (заявители)</vt:lpstr>
      <vt:lpstr>УПРАВИТЕЛ НА ИНФРАСТРУКТУРА</vt:lpstr>
      <vt:lpstr>РЕГУЛАТОРЕН ОРГАН (1/2)</vt:lpstr>
      <vt:lpstr>РЕГУЛАТОРЕН ОРГАН (2/2)</vt:lpstr>
      <vt:lpstr>Освобождаване от прилагане на Регламента</vt:lpstr>
      <vt:lpstr>Жалби</vt:lpstr>
      <vt:lpstr>Общ образец на RNE</vt:lpstr>
      <vt:lpstr>PowerPoint Presentation</vt:lpstr>
      <vt:lpstr>PowerPoint Presentation</vt:lpstr>
      <vt:lpstr>Благодарим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Tsekova</dc:creator>
  <cp:lastModifiedBy>Margaritka Frantsuzova</cp:lastModifiedBy>
  <cp:revision>103</cp:revision>
  <dcterms:created xsi:type="dcterms:W3CDTF">2018-06-11T06:50:41Z</dcterms:created>
  <dcterms:modified xsi:type="dcterms:W3CDTF">2018-06-12T09:50:15Z</dcterms:modified>
</cp:coreProperties>
</file>